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Arimo" panose="020B0604020202020204" charset="0"/>
      <p:regular r:id="rId15"/>
    </p:embeddedFont>
    <p:embeddedFont>
      <p:font typeface="Arimo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900" y="1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57294" y="3010972"/>
            <a:ext cx="8061411" cy="9134743"/>
          </a:xfrm>
          <a:custGeom>
            <a:avLst/>
            <a:gdLst/>
            <a:ahLst/>
            <a:cxnLst/>
            <a:rect l="l" t="t" r="r" b="b"/>
            <a:pathLst>
              <a:path w="8061411" h="9134743">
                <a:moveTo>
                  <a:pt x="0" y="0"/>
                </a:moveTo>
                <a:lnTo>
                  <a:pt x="8061412" y="0"/>
                </a:lnTo>
                <a:lnTo>
                  <a:pt x="8061412" y="9134743"/>
                </a:lnTo>
                <a:lnTo>
                  <a:pt x="0" y="9134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3652566" y="-5002170"/>
            <a:ext cx="7919887" cy="8974376"/>
          </a:xfrm>
          <a:custGeom>
            <a:avLst/>
            <a:gdLst/>
            <a:ahLst/>
            <a:cxnLst/>
            <a:rect l="l" t="t" r="r" b="b"/>
            <a:pathLst>
              <a:path w="7919887" h="8974376">
                <a:moveTo>
                  <a:pt x="0" y="0"/>
                </a:moveTo>
                <a:lnTo>
                  <a:pt x="7919887" y="0"/>
                </a:lnTo>
                <a:lnTo>
                  <a:pt x="7919887" y="8974376"/>
                </a:lnTo>
                <a:lnTo>
                  <a:pt x="0" y="8974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7068884" y="8962973"/>
            <a:ext cx="1307944" cy="1228480"/>
          </a:xfrm>
          <a:custGeom>
            <a:avLst/>
            <a:gdLst/>
            <a:ahLst/>
            <a:cxnLst/>
            <a:rect l="l" t="t" r="r" b="b"/>
            <a:pathLst>
              <a:path w="1307944" h="1228480">
                <a:moveTo>
                  <a:pt x="0" y="0"/>
                </a:moveTo>
                <a:lnTo>
                  <a:pt x="1307944" y="0"/>
                </a:lnTo>
                <a:lnTo>
                  <a:pt x="1307944" y="1228480"/>
                </a:lnTo>
                <a:lnTo>
                  <a:pt x="0" y="1228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5937539" y="762000"/>
            <a:ext cx="5263861" cy="1907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6294"/>
              </a:lnSpc>
              <a:spcBef>
                <a:spcPct val="0"/>
              </a:spcBef>
            </a:pPr>
            <a:r>
              <a:rPr lang="en-US" sz="11638" b="1" dirty="0">
                <a:solidFill>
                  <a:srgbClr val="803CBF"/>
                </a:solidFill>
                <a:latin typeface="Arimo Bold"/>
                <a:ea typeface="Arimo Bold"/>
                <a:cs typeface="Arimo Bold"/>
                <a:sym typeface="Arimo Bold"/>
              </a:rPr>
              <a:t>Polaris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5715" y="3490746"/>
            <a:ext cx="6143212" cy="84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75"/>
              </a:lnSpc>
              <a:spcBef>
                <a:spcPct val="0"/>
              </a:spcBef>
            </a:pPr>
            <a:r>
              <a:rPr lang="en-US" sz="4839" b="1" dirty="0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Nome dos </a:t>
            </a:r>
            <a:r>
              <a:rPr lang="en-US" sz="4839" b="1" dirty="0" err="1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Autores</a:t>
            </a:r>
            <a:endParaRPr lang="en-US" sz="4839" b="1" dirty="0">
              <a:solidFill>
                <a:srgbClr val="6D124A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75592" y="4562459"/>
            <a:ext cx="4849429" cy="78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55"/>
              </a:lnSpc>
              <a:spcBef>
                <a:spcPct val="0"/>
              </a:spcBef>
            </a:pPr>
            <a:r>
              <a:rPr lang="en-US" sz="453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Enzo Alves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5592" y="5418697"/>
            <a:ext cx="5183459" cy="78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55"/>
              </a:lnSpc>
              <a:spcBef>
                <a:spcPct val="0"/>
              </a:spcBef>
            </a:pPr>
            <a:r>
              <a:rPr lang="en-US" sz="453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Clara Nogueira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9161" y="6274936"/>
            <a:ext cx="5496320" cy="78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55"/>
              </a:lnSpc>
              <a:spcBef>
                <a:spcPct val="0"/>
              </a:spcBef>
            </a:pPr>
            <a:r>
              <a:rPr lang="en-US" sz="453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Gabryel Pereira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9161" y="7131174"/>
            <a:ext cx="5496320" cy="78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55"/>
              </a:lnSpc>
              <a:spcBef>
                <a:spcPct val="0"/>
              </a:spcBef>
            </a:pPr>
            <a:r>
              <a:rPr lang="en-US" sz="453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Selma </a:t>
            </a:r>
            <a:r>
              <a:rPr lang="en-US" sz="4539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Boldieri</a:t>
            </a:r>
            <a:endParaRPr lang="en-US" sz="4539" dirty="0">
              <a:solidFill>
                <a:srgbClr val="6D124A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19161" y="7987413"/>
            <a:ext cx="5969656" cy="78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55"/>
              </a:lnSpc>
              <a:spcBef>
                <a:spcPct val="0"/>
              </a:spcBef>
            </a:pPr>
            <a:r>
              <a:rPr lang="en-US" sz="453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Yasmin Gonçalves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3490746"/>
            <a:ext cx="7657885" cy="84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75"/>
              </a:lnSpc>
              <a:spcBef>
                <a:spcPct val="0"/>
              </a:spcBef>
            </a:pPr>
            <a:r>
              <a:rPr lang="en-US" sz="4839" b="1" dirty="0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839" b="1" dirty="0" err="1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Orientadora</a:t>
            </a:r>
            <a:endParaRPr lang="en-US" sz="4839" b="1" dirty="0">
              <a:solidFill>
                <a:srgbClr val="6D124A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64227" y="4904853"/>
            <a:ext cx="5417431" cy="78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55"/>
              </a:lnSpc>
              <a:spcBef>
                <a:spcPct val="0"/>
              </a:spcBef>
            </a:pPr>
            <a:r>
              <a:rPr lang="en-US" sz="453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Rebeca Furlan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4651-ADE1-7FDD-808C-EE265E549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CEFA977-F458-16DA-E19E-D5030EE22167}"/>
              </a:ext>
            </a:extLst>
          </p:cNvPr>
          <p:cNvSpPr/>
          <p:nvPr/>
        </p:nvSpPr>
        <p:spPr>
          <a:xfrm>
            <a:off x="-4565096" y="-5782554"/>
            <a:ext cx="8061411" cy="9134743"/>
          </a:xfrm>
          <a:custGeom>
            <a:avLst/>
            <a:gdLst/>
            <a:ahLst/>
            <a:cxnLst/>
            <a:rect l="l" t="t" r="r" b="b"/>
            <a:pathLst>
              <a:path w="8061411" h="9134743">
                <a:moveTo>
                  <a:pt x="0" y="0"/>
                </a:moveTo>
                <a:lnTo>
                  <a:pt x="8061411" y="0"/>
                </a:lnTo>
                <a:lnTo>
                  <a:pt x="8061411" y="9134743"/>
                </a:lnTo>
                <a:lnTo>
                  <a:pt x="0" y="9134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FF87112-E7FA-B8B7-3316-94FA17C2907E}"/>
              </a:ext>
            </a:extLst>
          </p:cNvPr>
          <p:cNvSpPr/>
          <p:nvPr/>
        </p:nvSpPr>
        <p:spPr>
          <a:xfrm>
            <a:off x="14755189" y="6605089"/>
            <a:ext cx="7919887" cy="8974376"/>
          </a:xfrm>
          <a:custGeom>
            <a:avLst/>
            <a:gdLst/>
            <a:ahLst/>
            <a:cxnLst/>
            <a:rect l="l" t="t" r="r" b="b"/>
            <a:pathLst>
              <a:path w="7919887" h="8974376">
                <a:moveTo>
                  <a:pt x="0" y="0"/>
                </a:moveTo>
                <a:lnTo>
                  <a:pt x="7919887" y="0"/>
                </a:lnTo>
                <a:lnTo>
                  <a:pt x="7919887" y="8974376"/>
                </a:lnTo>
                <a:lnTo>
                  <a:pt x="0" y="8974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3CF6EA0-6A66-BE01-D27A-C04887F787C3}"/>
              </a:ext>
            </a:extLst>
          </p:cNvPr>
          <p:cNvSpPr txBox="1"/>
          <p:nvPr/>
        </p:nvSpPr>
        <p:spPr>
          <a:xfrm>
            <a:off x="8763000" y="1936787"/>
            <a:ext cx="9010634" cy="8232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4625" lvl="1" indent="-292313">
              <a:lnSpc>
                <a:spcPts val="3790"/>
              </a:lnSpc>
              <a:buFont typeface="Arial"/>
              <a:buChar char="•"/>
            </a:pPr>
            <a:r>
              <a:rPr lang="pt-BR" sz="24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Objetivo: monitorar bem‑estar e enviar relatórios por pessoa.</a:t>
            </a:r>
          </a:p>
          <a:p>
            <a:pPr marL="127425" indent="-292313">
              <a:lnSpc>
                <a:spcPts val="3790"/>
              </a:lnSpc>
              <a:buFont typeface="Arial"/>
              <a:buChar char="•"/>
            </a:pPr>
            <a:r>
              <a:rPr lang="pt-BR" sz="24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Banco: MySQL relacional com 3 tabelas — pessoa , registro , </a:t>
            </a:r>
            <a:r>
              <a:rPr lang="pt-BR" sz="24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relatorio</a:t>
            </a:r>
            <a:r>
              <a:rPr lang="pt-BR" sz="24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.</a:t>
            </a:r>
          </a:p>
          <a:p>
            <a:pPr marL="584625" lvl="1" indent="-292313">
              <a:lnSpc>
                <a:spcPts val="3790"/>
              </a:lnSpc>
              <a:buFont typeface="Arial"/>
              <a:buChar char="•"/>
            </a:pPr>
            <a:r>
              <a:rPr lang="pt-BR" sz="24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Chaves: id AUTO_INCREMENT ; </a:t>
            </a:r>
            <a:r>
              <a:rPr lang="pt-BR" sz="24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email</a:t>
            </a:r>
            <a:r>
              <a:rPr lang="pt-BR" sz="24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único; </a:t>
            </a:r>
            <a:r>
              <a:rPr lang="pt-BR" sz="24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FKs</a:t>
            </a:r>
            <a:r>
              <a:rPr lang="pt-BR" sz="24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pt-BR" sz="24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id_pessoa</a:t>
            </a:r>
            <a:r>
              <a:rPr lang="pt-BR" sz="24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→ pessoa(id) .</a:t>
            </a:r>
          </a:p>
          <a:p>
            <a:pPr marL="584625" lvl="1" indent="-292313">
              <a:lnSpc>
                <a:spcPts val="3790"/>
              </a:lnSpc>
              <a:buFont typeface="Arial"/>
              <a:buChar char="•"/>
            </a:pPr>
            <a:r>
              <a:rPr lang="pt-BR" sz="24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Normalização: 3FN, evitando redundâncias e mantendo integridade referencial.</a:t>
            </a:r>
          </a:p>
          <a:p>
            <a:pPr marL="584625" lvl="1" indent="-292313">
              <a:lnSpc>
                <a:spcPts val="3790"/>
              </a:lnSpc>
              <a:buFont typeface="Arial"/>
              <a:buChar char="•"/>
            </a:pPr>
            <a:r>
              <a:rPr lang="pt-BR" sz="24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pessoa : dados cadastrais (nome, </a:t>
            </a:r>
            <a:r>
              <a:rPr lang="pt-BR" sz="24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email</a:t>
            </a:r>
            <a:r>
              <a:rPr lang="pt-BR" sz="24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senha, nascimento).</a:t>
            </a:r>
          </a:p>
          <a:p>
            <a:pPr marL="584625" lvl="1" indent="-292313">
              <a:lnSpc>
                <a:spcPts val="3790"/>
              </a:lnSpc>
              <a:buFont typeface="Arial"/>
              <a:buChar char="•"/>
            </a:pPr>
            <a:r>
              <a:rPr lang="pt-BR" sz="24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registro : diário (data, humor, sono, atividade, tempo de tela, observações).</a:t>
            </a:r>
          </a:p>
          <a:p>
            <a:pPr marL="584625" lvl="1" indent="-292313">
              <a:lnSpc>
                <a:spcPts val="3790"/>
              </a:lnSpc>
              <a:buFont typeface="Arial"/>
              <a:buChar char="•"/>
            </a:pPr>
            <a:r>
              <a:rPr lang="pt-BR" sz="24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relatorio</a:t>
            </a:r>
            <a:r>
              <a:rPr lang="pt-BR" sz="24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: envio (</a:t>
            </a:r>
            <a:r>
              <a:rPr lang="pt-BR" sz="24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data_envio</a:t>
            </a:r>
            <a:r>
              <a:rPr lang="pt-BR" sz="24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conteúdo, destinatário) vinculado à pessoa.</a:t>
            </a:r>
          </a:p>
          <a:p>
            <a:pPr marL="584625" lvl="1" indent="-292313">
              <a:lnSpc>
                <a:spcPts val="3790"/>
              </a:lnSpc>
              <a:buFont typeface="Arial"/>
              <a:buChar char="•"/>
            </a:pPr>
            <a:r>
              <a:rPr lang="pt-BR" sz="24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Segurança: aplicar </a:t>
            </a:r>
            <a:r>
              <a:rPr lang="pt-BR" sz="24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hash</a:t>
            </a:r>
            <a:r>
              <a:rPr lang="pt-BR" sz="24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de senha (</a:t>
            </a:r>
            <a:r>
              <a:rPr lang="pt-BR" sz="24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BCrypt</a:t>
            </a:r>
            <a:r>
              <a:rPr lang="pt-BR" sz="24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/Argon2) na camada de aplicação.</a:t>
            </a:r>
          </a:p>
          <a:p>
            <a:pPr marL="584625" lvl="1" indent="-292313">
              <a:lnSpc>
                <a:spcPts val="3790"/>
              </a:lnSpc>
              <a:buFont typeface="Arial"/>
              <a:buChar char="•"/>
            </a:pPr>
            <a:r>
              <a:rPr lang="pt-BR" sz="24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Benefícios: modelo claro, consultas simples por período/usuário, fácil expansão.</a:t>
            </a:r>
          </a:p>
          <a:p>
            <a:pPr marL="0" lvl="0" indent="0" algn="ctr">
              <a:lnSpc>
                <a:spcPts val="3790"/>
              </a:lnSpc>
              <a:spcBef>
                <a:spcPct val="0"/>
              </a:spcBef>
            </a:pPr>
            <a:endParaRPr lang="en-US" sz="2400" dirty="0">
              <a:solidFill>
                <a:srgbClr val="6D124A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B1BFDCA-0731-E2A7-B756-700689B46B13}"/>
              </a:ext>
            </a:extLst>
          </p:cNvPr>
          <p:cNvSpPr txBox="1"/>
          <p:nvPr/>
        </p:nvSpPr>
        <p:spPr>
          <a:xfrm>
            <a:off x="12541552" y="266700"/>
            <a:ext cx="2313968" cy="134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55"/>
              </a:lnSpc>
              <a:spcBef>
                <a:spcPct val="0"/>
              </a:spcBef>
            </a:pPr>
            <a:r>
              <a:rPr lang="en-US" sz="8182" b="1" dirty="0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Der</a:t>
            </a:r>
          </a:p>
        </p:txBody>
      </p:sp>
      <p:pic>
        <p:nvPicPr>
          <p:cNvPr id="10" name="Imagem 9" descr="Diagrama&#10;&#10;O conteúdo gerado por IA pode estar incorreto.">
            <a:extLst>
              <a:ext uri="{FF2B5EF4-FFF2-40B4-BE49-F238E27FC236}">
                <a16:creationId xmlns:a16="http://schemas.microsoft.com/office/drawing/2014/main" id="{D0844CE3-9B2C-F7B0-E094-AC7810DE4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720" y="2394954"/>
            <a:ext cx="6625448" cy="6329946"/>
          </a:xfrm>
          <a:prstGeom prst="rect">
            <a:avLst/>
          </a:prstGeom>
          <a:ln w="127000" cap="sq">
            <a:solidFill>
              <a:srgbClr val="7030A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6555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65096" y="-5782554"/>
            <a:ext cx="8061411" cy="9134743"/>
          </a:xfrm>
          <a:custGeom>
            <a:avLst/>
            <a:gdLst/>
            <a:ahLst/>
            <a:cxnLst/>
            <a:rect l="l" t="t" r="r" b="b"/>
            <a:pathLst>
              <a:path w="8061411" h="9134743">
                <a:moveTo>
                  <a:pt x="0" y="0"/>
                </a:moveTo>
                <a:lnTo>
                  <a:pt x="8061411" y="0"/>
                </a:lnTo>
                <a:lnTo>
                  <a:pt x="8061411" y="9134743"/>
                </a:lnTo>
                <a:lnTo>
                  <a:pt x="0" y="9134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755189" y="6605089"/>
            <a:ext cx="7919887" cy="8974376"/>
          </a:xfrm>
          <a:custGeom>
            <a:avLst/>
            <a:gdLst/>
            <a:ahLst/>
            <a:cxnLst/>
            <a:rect l="l" t="t" r="r" b="b"/>
            <a:pathLst>
              <a:path w="7919887" h="8974376">
                <a:moveTo>
                  <a:pt x="0" y="0"/>
                </a:moveTo>
                <a:lnTo>
                  <a:pt x="7919887" y="0"/>
                </a:lnTo>
                <a:lnTo>
                  <a:pt x="7919887" y="8974376"/>
                </a:lnTo>
                <a:lnTo>
                  <a:pt x="0" y="8974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5299280" y="384363"/>
            <a:ext cx="7689441" cy="11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95"/>
              </a:lnSpc>
              <a:spcBef>
                <a:spcPct val="0"/>
              </a:spcBef>
            </a:pPr>
            <a:r>
              <a:rPr lang="en-US" sz="6639" b="1" dirty="0" err="1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Referências</a:t>
            </a:r>
            <a:endParaRPr lang="en-US" sz="6639" b="1" dirty="0">
              <a:solidFill>
                <a:srgbClr val="6D124A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1635" y="2459568"/>
            <a:ext cx="7045813" cy="268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83"/>
              </a:lnSpc>
              <a:spcBef>
                <a:spcPct val="0"/>
              </a:spcBef>
            </a:pPr>
            <a:r>
              <a:rPr lang="en-US" sz="305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BORGES, M. F.; SILVA, L. T. </a:t>
            </a:r>
            <a:r>
              <a:rPr lang="en-US" sz="3059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Tecnologias</a:t>
            </a:r>
            <a:r>
              <a:rPr lang="en-US" sz="305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059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assistivas</a:t>
            </a:r>
            <a:r>
              <a:rPr lang="en-US" sz="305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3059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inclusão</a:t>
            </a:r>
            <a:r>
              <a:rPr lang="en-US" sz="305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3059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pessoas</a:t>
            </a:r>
            <a:r>
              <a:rPr lang="en-US" sz="305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com </a:t>
            </a:r>
            <a:r>
              <a:rPr lang="en-US" sz="3059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necessidades</a:t>
            </a:r>
            <a:r>
              <a:rPr lang="en-US" sz="305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059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cognitivas</a:t>
            </a:r>
            <a:r>
              <a:rPr lang="en-US" sz="305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059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específicas</a:t>
            </a:r>
            <a:r>
              <a:rPr lang="en-US" sz="305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 Revista de </a:t>
            </a:r>
            <a:r>
              <a:rPr lang="en-US" sz="3059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Inovação</a:t>
            </a:r>
            <a:r>
              <a:rPr lang="en-US" sz="305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059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em</a:t>
            </a:r>
            <a:r>
              <a:rPr lang="en-US" sz="305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059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Saúde</a:t>
            </a:r>
            <a:r>
              <a:rPr lang="en-US" sz="305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v. 6, n. 2, p. 55–66, 2021.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07035" y="2444984"/>
            <a:ext cx="7652265" cy="271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4"/>
              </a:lnSpc>
              <a:spcBef>
                <a:spcPct val="0"/>
              </a:spcBef>
            </a:pPr>
            <a:r>
              <a:rPr lang="en-US" sz="306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DEL PRETTE, Z. A. P.; DEL PRETTE, A. H. H. </a:t>
            </a:r>
            <a:r>
              <a:rPr lang="en-US" sz="306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Habilidades</a:t>
            </a:r>
            <a:r>
              <a:rPr lang="en-US" sz="306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06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sociais</a:t>
            </a:r>
            <a:r>
              <a:rPr lang="en-US" sz="306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306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saúde</a:t>
            </a:r>
            <a:r>
              <a:rPr lang="en-US" sz="306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mental: </a:t>
            </a:r>
            <a:r>
              <a:rPr lang="en-US" sz="306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aspectos</a:t>
            </a:r>
            <a:r>
              <a:rPr lang="en-US" sz="306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06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históricos</a:t>
            </a:r>
            <a:r>
              <a:rPr lang="en-US" sz="306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306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conceituais</a:t>
            </a:r>
            <a:r>
              <a:rPr lang="en-US" sz="306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  <a:r>
              <a:rPr lang="en-US" sz="306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Psicologia</a:t>
            </a:r>
            <a:r>
              <a:rPr lang="en-US" sz="306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: Teoria e Pesquisa, Brasília, v. 29, n. 3, p. 271–278, 2013.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1635" y="6528889"/>
            <a:ext cx="7045813" cy="375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3"/>
              </a:lnSpc>
            </a:pPr>
            <a:r>
              <a:rPr lang="en-US" sz="305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MARTINS, P. R.; RIBEIRO, T. A. </a:t>
            </a:r>
            <a:r>
              <a:rPr lang="en-US" sz="3059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Desenvolvimento</a:t>
            </a:r>
            <a:r>
              <a:rPr lang="en-US" sz="305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mobile com React Native: </a:t>
            </a:r>
            <a:r>
              <a:rPr lang="en-US" sz="3059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uma</a:t>
            </a:r>
            <a:r>
              <a:rPr lang="en-US" sz="305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059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análise</a:t>
            </a:r>
            <a:r>
              <a:rPr lang="en-US" sz="305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3059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viabilidade</a:t>
            </a:r>
            <a:r>
              <a:rPr lang="en-US" sz="305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059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em</a:t>
            </a:r>
            <a:r>
              <a:rPr lang="en-US" sz="305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059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projetos</a:t>
            </a:r>
            <a:r>
              <a:rPr lang="en-US" sz="305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3059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pequeno</a:t>
            </a:r>
            <a:r>
              <a:rPr lang="en-US" sz="305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059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porte</a:t>
            </a:r>
            <a:r>
              <a:rPr lang="en-US" sz="305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 Revista de </a:t>
            </a:r>
            <a:r>
              <a:rPr lang="en-US" sz="3059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Tecnologias</a:t>
            </a:r>
            <a:r>
              <a:rPr lang="en-US" sz="305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059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Aplicadas</a:t>
            </a:r>
            <a:r>
              <a:rPr lang="en-US" sz="3059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v. 10, n. 2, p. 45–56, 2022.  </a:t>
            </a:r>
          </a:p>
          <a:p>
            <a:pPr marL="0" lvl="0" indent="0" algn="just">
              <a:lnSpc>
                <a:spcPts val="4283"/>
              </a:lnSpc>
              <a:spcBef>
                <a:spcPct val="0"/>
              </a:spcBef>
            </a:pPr>
            <a:endParaRPr lang="en-US" sz="3059" dirty="0">
              <a:solidFill>
                <a:srgbClr val="6D124A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607035" y="6528889"/>
            <a:ext cx="7652265" cy="217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4"/>
              </a:lnSpc>
              <a:spcBef>
                <a:spcPct val="0"/>
              </a:spcBef>
            </a:pPr>
            <a:r>
              <a:rPr lang="en-US" sz="306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OMS – ORGANIZAÇÃO MUNDIAL DA SAÚDE. </a:t>
            </a:r>
            <a:r>
              <a:rPr lang="en-US" sz="306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Relatório</a:t>
            </a:r>
            <a:r>
              <a:rPr lang="en-US" sz="306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06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mundial</a:t>
            </a:r>
            <a:r>
              <a:rPr lang="en-US" sz="306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06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sobre</a:t>
            </a:r>
            <a:r>
              <a:rPr lang="en-US" sz="306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06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saúde</a:t>
            </a:r>
            <a:r>
              <a:rPr lang="en-US" sz="306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mental: </a:t>
            </a:r>
            <a:r>
              <a:rPr lang="en-US" sz="306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transformar</a:t>
            </a:r>
            <a:r>
              <a:rPr lang="en-US" sz="306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06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saúde</a:t>
            </a:r>
            <a:r>
              <a:rPr lang="en-US" sz="306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mental para </a:t>
            </a:r>
            <a:r>
              <a:rPr lang="en-US" sz="306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todos</a:t>
            </a:r>
            <a:r>
              <a:rPr lang="en-US" sz="306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  <a:r>
              <a:rPr lang="en-US" sz="306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Genebra</a:t>
            </a:r>
            <a:r>
              <a:rPr lang="en-US" sz="306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: OMS, 2022.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65096" y="-5782554"/>
            <a:ext cx="8913230" cy="10099977"/>
          </a:xfrm>
          <a:custGeom>
            <a:avLst/>
            <a:gdLst/>
            <a:ahLst/>
            <a:cxnLst/>
            <a:rect l="l" t="t" r="r" b="b"/>
            <a:pathLst>
              <a:path w="8913230" h="10099977">
                <a:moveTo>
                  <a:pt x="0" y="0"/>
                </a:moveTo>
                <a:lnTo>
                  <a:pt x="8913230" y="0"/>
                </a:lnTo>
                <a:lnTo>
                  <a:pt x="8913230" y="10099977"/>
                </a:lnTo>
                <a:lnTo>
                  <a:pt x="0" y="1009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755189" y="6605089"/>
            <a:ext cx="7919887" cy="8974376"/>
          </a:xfrm>
          <a:custGeom>
            <a:avLst/>
            <a:gdLst/>
            <a:ahLst/>
            <a:cxnLst/>
            <a:rect l="l" t="t" r="r" b="b"/>
            <a:pathLst>
              <a:path w="7919887" h="8974376">
                <a:moveTo>
                  <a:pt x="0" y="0"/>
                </a:moveTo>
                <a:lnTo>
                  <a:pt x="7919887" y="0"/>
                </a:lnTo>
                <a:lnTo>
                  <a:pt x="7919887" y="8974376"/>
                </a:lnTo>
                <a:lnTo>
                  <a:pt x="0" y="8974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4554445" y="4317423"/>
            <a:ext cx="8913230" cy="10099977"/>
          </a:xfrm>
          <a:custGeom>
            <a:avLst/>
            <a:gdLst/>
            <a:ahLst/>
            <a:cxnLst/>
            <a:rect l="l" t="t" r="r" b="b"/>
            <a:pathLst>
              <a:path w="8913230" h="10099977">
                <a:moveTo>
                  <a:pt x="0" y="0"/>
                </a:moveTo>
                <a:lnTo>
                  <a:pt x="8913230" y="0"/>
                </a:lnTo>
                <a:lnTo>
                  <a:pt x="8913230" y="10099977"/>
                </a:lnTo>
                <a:lnTo>
                  <a:pt x="0" y="1009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65" y="2690893"/>
            <a:ext cx="6212652" cy="6212652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9346499" y="2081191"/>
            <a:ext cx="7912801" cy="7432056"/>
          </a:xfrm>
          <a:custGeom>
            <a:avLst/>
            <a:gdLst/>
            <a:ahLst/>
            <a:cxnLst/>
            <a:rect l="l" t="t" r="r" b="b"/>
            <a:pathLst>
              <a:path w="7912801" h="7432056">
                <a:moveTo>
                  <a:pt x="0" y="0"/>
                </a:moveTo>
                <a:lnTo>
                  <a:pt x="7912801" y="0"/>
                </a:lnTo>
                <a:lnTo>
                  <a:pt x="7912801" y="7432056"/>
                </a:lnTo>
                <a:lnTo>
                  <a:pt x="0" y="7432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28700" y="1023141"/>
            <a:ext cx="7733067" cy="148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8571" b="1" dirty="0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Teste Agora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38772" y="8530310"/>
            <a:ext cx="4418639" cy="837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29"/>
              </a:lnSpc>
              <a:spcBef>
                <a:spcPct val="0"/>
              </a:spcBef>
            </a:pPr>
            <a:r>
              <a:rPr lang="en-US" sz="237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https://polarishealth.netlify.app/auth/login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30706" y="-5303920"/>
            <a:ext cx="8061411" cy="9134743"/>
          </a:xfrm>
          <a:custGeom>
            <a:avLst/>
            <a:gdLst/>
            <a:ahLst/>
            <a:cxnLst/>
            <a:rect l="l" t="t" r="r" b="b"/>
            <a:pathLst>
              <a:path w="8061411" h="9134743">
                <a:moveTo>
                  <a:pt x="0" y="0"/>
                </a:moveTo>
                <a:lnTo>
                  <a:pt x="8061412" y="0"/>
                </a:lnTo>
                <a:lnTo>
                  <a:pt x="8061412" y="9134743"/>
                </a:lnTo>
                <a:lnTo>
                  <a:pt x="0" y="9134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019626" y="5254720"/>
            <a:ext cx="7919887" cy="8974376"/>
          </a:xfrm>
          <a:custGeom>
            <a:avLst/>
            <a:gdLst/>
            <a:ahLst/>
            <a:cxnLst/>
            <a:rect l="l" t="t" r="r" b="b"/>
            <a:pathLst>
              <a:path w="7919887" h="8974376">
                <a:moveTo>
                  <a:pt x="0" y="0"/>
                </a:moveTo>
                <a:lnTo>
                  <a:pt x="7919887" y="0"/>
                </a:lnTo>
                <a:lnTo>
                  <a:pt x="7919887" y="8974376"/>
                </a:lnTo>
                <a:lnTo>
                  <a:pt x="0" y="8974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165687" y="4573080"/>
            <a:ext cx="12137200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 err="1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Agradecemos</a:t>
            </a:r>
            <a:r>
              <a:rPr lang="en-US" sz="3000" b="1" dirty="0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 à Prof.ª Rebecca Furlan e </a:t>
            </a:r>
            <a:r>
              <a:rPr lang="en-US" sz="3000" b="1" dirty="0" err="1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aos</a:t>
            </a:r>
            <a:r>
              <a:rPr lang="en-US" sz="3000" b="1" dirty="0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3000" b="1" dirty="0" err="1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demais</a:t>
            </a:r>
            <a:r>
              <a:rPr lang="en-US" sz="3000" b="1" dirty="0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3000" b="1" dirty="0" err="1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professores</a:t>
            </a:r>
            <a:r>
              <a:rPr lang="en-US" sz="3000" b="1" dirty="0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,</a:t>
            </a:r>
          </a:p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à ETEC Zona Leste e a </a:t>
            </a:r>
            <a:r>
              <a:rPr lang="en-US" sz="3000" b="1" dirty="0" err="1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todos</a:t>
            </a:r>
            <a:r>
              <a:rPr lang="en-US" sz="3000" b="1" dirty="0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3000" b="1" dirty="0" err="1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que</a:t>
            </a:r>
            <a:r>
              <a:rPr lang="en-US" sz="3000" b="1" dirty="0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3000" b="1" dirty="0" err="1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apoiaram</a:t>
            </a:r>
            <a:r>
              <a:rPr lang="en-US" sz="3000" b="1" dirty="0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 o </a:t>
            </a:r>
            <a:r>
              <a:rPr lang="en-US" sz="3000" b="1" dirty="0" err="1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desenvolvimento</a:t>
            </a:r>
            <a:r>
              <a:rPr lang="en-US" sz="3000" b="1" dirty="0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 do Polaris.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6D124A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63213" y="1263226"/>
            <a:ext cx="14716357" cy="2567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524"/>
              </a:lnSpc>
              <a:spcBef>
                <a:spcPct val="0"/>
              </a:spcBef>
            </a:pPr>
            <a:r>
              <a:rPr lang="en-US" sz="14660" b="1" dirty="0" err="1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Agradecimentos</a:t>
            </a:r>
            <a:endParaRPr lang="en-US" sz="14660" b="1" dirty="0">
              <a:solidFill>
                <a:srgbClr val="6D124A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263213" y="3830823"/>
            <a:ext cx="14716357" cy="0"/>
          </a:xfrm>
          <a:prstGeom prst="line">
            <a:avLst/>
          </a:prstGeom>
          <a:ln w="142875" cap="flat">
            <a:solidFill>
              <a:srgbClr val="6D124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50532" y="-3086100"/>
            <a:ext cx="8061411" cy="9134743"/>
          </a:xfrm>
          <a:custGeom>
            <a:avLst/>
            <a:gdLst/>
            <a:ahLst/>
            <a:cxnLst/>
            <a:rect l="l" t="t" r="r" b="b"/>
            <a:pathLst>
              <a:path w="8061411" h="9134743">
                <a:moveTo>
                  <a:pt x="0" y="0"/>
                </a:moveTo>
                <a:lnTo>
                  <a:pt x="8061411" y="0"/>
                </a:lnTo>
                <a:lnTo>
                  <a:pt x="8061411" y="9134743"/>
                </a:lnTo>
                <a:lnTo>
                  <a:pt x="0" y="9134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232722" y="3167063"/>
            <a:ext cx="8059857" cy="563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616"/>
              </a:lnSpc>
              <a:spcBef>
                <a:spcPct val="0"/>
              </a:spcBef>
            </a:pPr>
            <a:r>
              <a:rPr lang="en-US" sz="4011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 </a:t>
            </a:r>
            <a:r>
              <a:rPr lang="en-US" sz="4011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saúde</a:t>
            </a:r>
            <a:r>
              <a:rPr lang="en-US" sz="4011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mental </a:t>
            </a:r>
            <a:r>
              <a:rPr lang="en-US" sz="4011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tem</a:t>
            </a:r>
            <a:r>
              <a:rPr lang="en-US" sz="4011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11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ganhado</a:t>
            </a:r>
            <a:r>
              <a:rPr lang="en-US" sz="4011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11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mais</a:t>
            </a:r>
            <a:r>
              <a:rPr lang="en-US" sz="4011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11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atenção</a:t>
            </a:r>
            <a:r>
              <a:rPr lang="en-US" sz="4011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mas o </a:t>
            </a:r>
            <a:r>
              <a:rPr lang="en-US" sz="4011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acesso</a:t>
            </a:r>
            <a:r>
              <a:rPr lang="en-US" sz="4011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a </a:t>
            </a:r>
            <a:r>
              <a:rPr lang="en-US" sz="4011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cuidados</a:t>
            </a:r>
            <a:r>
              <a:rPr lang="en-US" sz="4011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11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ainda</a:t>
            </a:r>
            <a:r>
              <a:rPr lang="en-US" sz="4011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é </a:t>
            </a:r>
            <a:r>
              <a:rPr lang="en-US" sz="4011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limitado</a:t>
            </a:r>
            <a:r>
              <a:rPr lang="en-US" sz="4011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4011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especialmente</a:t>
            </a:r>
            <a:r>
              <a:rPr lang="en-US" sz="4011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para </a:t>
            </a:r>
            <a:r>
              <a:rPr lang="en-US" sz="4011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pessoas</a:t>
            </a:r>
            <a:r>
              <a:rPr lang="en-US" sz="4011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com TAB, TDAH e TEA. Diante </a:t>
            </a:r>
            <a:r>
              <a:rPr lang="en-US" sz="4011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disso</a:t>
            </a:r>
            <a:r>
              <a:rPr lang="en-US" sz="4011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4011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surgiu</a:t>
            </a:r>
            <a:r>
              <a:rPr lang="en-US" sz="4011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o </a:t>
            </a:r>
            <a:r>
              <a:rPr lang="en-US" sz="4011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Projeto</a:t>
            </a:r>
            <a:r>
              <a:rPr lang="en-US" sz="4011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Polaris, um app </a:t>
            </a:r>
            <a:r>
              <a:rPr lang="en-US" sz="4011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que</a:t>
            </a:r>
            <a:r>
              <a:rPr lang="en-US" sz="4011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auxilia no </a:t>
            </a:r>
            <a:r>
              <a:rPr lang="en-US" sz="4011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acompanhamento</a:t>
            </a:r>
            <a:r>
              <a:rPr lang="en-US" sz="4011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do humor, </a:t>
            </a:r>
            <a:r>
              <a:rPr lang="en-US" sz="4011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hábitos</a:t>
            </a:r>
            <a:r>
              <a:rPr lang="en-US" sz="4011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4011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sintomas</a:t>
            </a:r>
            <a:r>
              <a:rPr lang="en-US" sz="4011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822170" y="2894379"/>
            <a:ext cx="5246370" cy="524637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7460"/>
            </a:xfrm>
            <a:custGeom>
              <a:avLst/>
              <a:gdLst/>
              <a:ahLst/>
              <a:cxnLst/>
              <a:rect l="l" t="t" r="r" b="b"/>
              <a:pathLst>
                <a:path w="6350000" h="6347460">
                  <a:moveTo>
                    <a:pt x="6350000" y="532130"/>
                  </a:moveTo>
                  <a:cubicBezTo>
                    <a:pt x="6350000" y="463550"/>
                    <a:pt x="6315710" y="402590"/>
                    <a:pt x="6263640" y="367030"/>
                  </a:cubicBezTo>
                  <a:cubicBezTo>
                    <a:pt x="6273800" y="360680"/>
                    <a:pt x="6282690" y="353060"/>
                    <a:pt x="6290310" y="344170"/>
                  </a:cubicBezTo>
                  <a:cubicBezTo>
                    <a:pt x="6328410" y="306070"/>
                    <a:pt x="6350000" y="255270"/>
                    <a:pt x="6350000" y="201930"/>
                  </a:cubicBezTo>
                  <a:cubicBezTo>
                    <a:pt x="6350000" y="148590"/>
                    <a:pt x="6328410" y="96520"/>
                    <a:pt x="6290310" y="59690"/>
                  </a:cubicBezTo>
                  <a:cubicBezTo>
                    <a:pt x="6252210" y="21590"/>
                    <a:pt x="6200140" y="0"/>
                    <a:pt x="6148070" y="0"/>
                  </a:cubicBezTo>
                  <a:cubicBezTo>
                    <a:pt x="6094730" y="0"/>
                    <a:pt x="6042660" y="21590"/>
                    <a:pt x="6005830" y="59690"/>
                  </a:cubicBezTo>
                  <a:cubicBezTo>
                    <a:pt x="5996940" y="68580"/>
                    <a:pt x="5990590" y="77470"/>
                    <a:pt x="5982970" y="86360"/>
                  </a:cubicBezTo>
                  <a:cubicBezTo>
                    <a:pt x="5946140" y="34290"/>
                    <a:pt x="5886450" y="0"/>
                    <a:pt x="5817870" y="0"/>
                  </a:cubicBezTo>
                  <a:cubicBezTo>
                    <a:pt x="5749290" y="0"/>
                    <a:pt x="5689600" y="34290"/>
                    <a:pt x="5652770" y="86360"/>
                  </a:cubicBezTo>
                  <a:cubicBezTo>
                    <a:pt x="5615940" y="34290"/>
                    <a:pt x="5556250" y="0"/>
                    <a:pt x="5487670" y="0"/>
                  </a:cubicBezTo>
                  <a:cubicBezTo>
                    <a:pt x="5419090" y="0"/>
                    <a:pt x="5359400" y="34290"/>
                    <a:pt x="5322570" y="86360"/>
                  </a:cubicBezTo>
                  <a:cubicBezTo>
                    <a:pt x="5285740" y="34290"/>
                    <a:pt x="5226050" y="0"/>
                    <a:pt x="5157470" y="0"/>
                  </a:cubicBezTo>
                  <a:cubicBezTo>
                    <a:pt x="5088890" y="0"/>
                    <a:pt x="5027930" y="34290"/>
                    <a:pt x="4992370" y="86360"/>
                  </a:cubicBezTo>
                  <a:cubicBezTo>
                    <a:pt x="4955540" y="34290"/>
                    <a:pt x="4894580" y="0"/>
                    <a:pt x="4827270" y="0"/>
                  </a:cubicBezTo>
                  <a:cubicBezTo>
                    <a:pt x="4758690" y="0"/>
                    <a:pt x="4699000" y="34290"/>
                    <a:pt x="4662170" y="86360"/>
                  </a:cubicBezTo>
                  <a:cubicBezTo>
                    <a:pt x="4625340" y="34290"/>
                    <a:pt x="4565650" y="0"/>
                    <a:pt x="4497070" y="0"/>
                  </a:cubicBezTo>
                  <a:cubicBezTo>
                    <a:pt x="4428490" y="0"/>
                    <a:pt x="4368800" y="34290"/>
                    <a:pt x="4331970" y="86360"/>
                  </a:cubicBezTo>
                  <a:cubicBezTo>
                    <a:pt x="4295140" y="34290"/>
                    <a:pt x="4235450" y="0"/>
                    <a:pt x="4166870" y="0"/>
                  </a:cubicBezTo>
                  <a:cubicBezTo>
                    <a:pt x="4098290" y="0"/>
                    <a:pt x="4038600" y="34290"/>
                    <a:pt x="4001770" y="86360"/>
                  </a:cubicBezTo>
                  <a:cubicBezTo>
                    <a:pt x="3964940" y="34290"/>
                    <a:pt x="3903980" y="0"/>
                    <a:pt x="3836670" y="0"/>
                  </a:cubicBezTo>
                  <a:cubicBezTo>
                    <a:pt x="3768090" y="0"/>
                    <a:pt x="3707130" y="34290"/>
                    <a:pt x="3671570" y="86360"/>
                  </a:cubicBezTo>
                  <a:cubicBezTo>
                    <a:pt x="3634740" y="34290"/>
                    <a:pt x="3575050" y="0"/>
                    <a:pt x="3506470" y="0"/>
                  </a:cubicBezTo>
                  <a:cubicBezTo>
                    <a:pt x="3437890" y="0"/>
                    <a:pt x="3378200" y="34290"/>
                    <a:pt x="3341370" y="86360"/>
                  </a:cubicBezTo>
                  <a:cubicBezTo>
                    <a:pt x="3304540" y="34290"/>
                    <a:pt x="3244850" y="0"/>
                    <a:pt x="3176270" y="0"/>
                  </a:cubicBezTo>
                  <a:cubicBezTo>
                    <a:pt x="3107690" y="0"/>
                    <a:pt x="3048000" y="34290"/>
                    <a:pt x="3011170" y="86360"/>
                  </a:cubicBezTo>
                  <a:cubicBezTo>
                    <a:pt x="2974340" y="34290"/>
                    <a:pt x="2914650" y="0"/>
                    <a:pt x="2846070" y="0"/>
                  </a:cubicBezTo>
                  <a:cubicBezTo>
                    <a:pt x="2777490" y="0"/>
                    <a:pt x="2716530" y="34290"/>
                    <a:pt x="2680970" y="86360"/>
                  </a:cubicBezTo>
                  <a:cubicBezTo>
                    <a:pt x="2644140" y="34290"/>
                    <a:pt x="2583180" y="0"/>
                    <a:pt x="2515870" y="0"/>
                  </a:cubicBezTo>
                  <a:cubicBezTo>
                    <a:pt x="2447290" y="0"/>
                    <a:pt x="2387600" y="34290"/>
                    <a:pt x="2350770" y="86360"/>
                  </a:cubicBezTo>
                  <a:cubicBezTo>
                    <a:pt x="2313940" y="34290"/>
                    <a:pt x="2254250" y="0"/>
                    <a:pt x="2185670" y="0"/>
                  </a:cubicBezTo>
                  <a:cubicBezTo>
                    <a:pt x="2117090" y="0"/>
                    <a:pt x="2057400" y="34290"/>
                    <a:pt x="2020570" y="86360"/>
                  </a:cubicBezTo>
                  <a:cubicBezTo>
                    <a:pt x="1983740" y="34290"/>
                    <a:pt x="1924050" y="0"/>
                    <a:pt x="1855470" y="0"/>
                  </a:cubicBezTo>
                  <a:cubicBezTo>
                    <a:pt x="1786890" y="0"/>
                    <a:pt x="1727200" y="34290"/>
                    <a:pt x="1690370" y="86360"/>
                  </a:cubicBezTo>
                  <a:cubicBezTo>
                    <a:pt x="1653540" y="34290"/>
                    <a:pt x="1593850" y="0"/>
                    <a:pt x="1525270" y="0"/>
                  </a:cubicBezTo>
                  <a:cubicBezTo>
                    <a:pt x="1456690" y="0"/>
                    <a:pt x="1395730" y="34290"/>
                    <a:pt x="1360170" y="86360"/>
                  </a:cubicBezTo>
                  <a:cubicBezTo>
                    <a:pt x="1324610" y="34290"/>
                    <a:pt x="1263650" y="0"/>
                    <a:pt x="1195070" y="0"/>
                  </a:cubicBezTo>
                  <a:cubicBezTo>
                    <a:pt x="1126490" y="0"/>
                    <a:pt x="1066800" y="34290"/>
                    <a:pt x="1029970" y="86360"/>
                  </a:cubicBezTo>
                  <a:cubicBezTo>
                    <a:pt x="990600" y="34290"/>
                    <a:pt x="930910" y="0"/>
                    <a:pt x="862330" y="0"/>
                  </a:cubicBezTo>
                  <a:cubicBezTo>
                    <a:pt x="793750" y="0"/>
                    <a:pt x="734060" y="34290"/>
                    <a:pt x="697230" y="86360"/>
                  </a:cubicBezTo>
                  <a:cubicBezTo>
                    <a:pt x="660400" y="34290"/>
                    <a:pt x="600710" y="0"/>
                    <a:pt x="532130" y="0"/>
                  </a:cubicBezTo>
                  <a:cubicBezTo>
                    <a:pt x="463550" y="0"/>
                    <a:pt x="402590" y="34290"/>
                    <a:pt x="367030" y="86360"/>
                  </a:cubicBezTo>
                  <a:cubicBezTo>
                    <a:pt x="360680" y="76200"/>
                    <a:pt x="353060" y="67310"/>
                    <a:pt x="344170" y="59690"/>
                  </a:cubicBezTo>
                  <a:cubicBezTo>
                    <a:pt x="306070" y="21590"/>
                    <a:pt x="254000" y="0"/>
                    <a:pt x="201930" y="0"/>
                  </a:cubicBezTo>
                  <a:cubicBezTo>
                    <a:pt x="148590" y="0"/>
                    <a:pt x="96520" y="21590"/>
                    <a:pt x="59690" y="59690"/>
                  </a:cubicBezTo>
                  <a:cubicBezTo>
                    <a:pt x="21590" y="96520"/>
                    <a:pt x="0" y="148590"/>
                    <a:pt x="0" y="201930"/>
                  </a:cubicBezTo>
                  <a:cubicBezTo>
                    <a:pt x="0" y="255270"/>
                    <a:pt x="21590" y="307340"/>
                    <a:pt x="59690" y="344170"/>
                  </a:cubicBezTo>
                  <a:cubicBezTo>
                    <a:pt x="68580" y="353060"/>
                    <a:pt x="77470" y="359410"/>
                    <a:pt x="86360" y="367030"/>
                  </a:cubicBezTo>
                  <a:cubicBezTo>
                    <a:pt x="34290" y="403860"/>
                    <a:pt x="0" y="463550"/>
                    <a:pt x="0" y="532130"/>
                  </a:cubicBezTo>
                  <a:cubicBezTo>
                    <a:pt x="0" y="600710"/>
                    <a:pt x="34290" y="660400"/>
                    <a:pt x="86360" y="697230"/>
                  </a:cubicBezTo>
                  <a:cubicBezTo>
                    <a:pt x="34290" y="734060"/>
                    <a:pt x="0" y="793750"/>
                    <a:pt x="0" y="862330"/>
                  </a:cubicBezTo>
                  <a:cubicBezTo>
                    <a:pt x="0" y="930910"/>
                    <a:pt x="34290" y="990600"/>
                    <a:pt x="86360" y="1027430"/>
                  </a:cubicBezTo>
                  <a:cubicBezTo>
                    <a:pt x="34290" y="1064260"/>
                    <a:pt x="0" y="1123950"/>
                    <a:pt x="0" y="1192530"/>
                  </a:cubicBezTo>
                  <a:cubicBezTo>
                    <a:pt x="0" y="1261110"/>
                    <a:pt x="34290" y="1322070"/>
                    <a:pt x="86360" y="1357630"/>
                  </a:cubicBezTo>
                  <a:cubicBezTo>
                    <a:pt x="34290" y="1393190"/>
                    <a:pt x="0" y="1454150"/>
                    <a:pt x="0" y="1522730"/>
                  </a:cubicBezTo>
                  <a:cubicBezTo>
                    <a:pt x="0" y="1591310"/>
                    <a:pt x="34290" y="1651000"/>
                    <a:pt x="86360" y="1687830"/>
                  </a:cubicBezTo>
                  <a:cubicBezTo>
                    <a:pt x="34290" y="1724660"/>
                    <a:pt x="0" y="1784350"/>
                    <a:pt x="0" y="1852930"/>
                  </a:cubicBezTo>
                  <a:cubicBezTo>
                    <a:pt x="0" y="1921510"/>
                    <a:pt x="34290" y="1981200"/>
                    <a:pt x="86360" y="2018030"/>
                  </a:cubicBezTo>
                  <a:cubicBezTo>
                    <a:pt x="34290" y="2054860"/>
                    <a:pt x="0" y="2114550"/>
                    <a:pt x="0" y="2183130"/>
                  </a:cubicBezTo>
                  <a:cubicBezTo>
                    <a:pt x="0" y="2251710"/>
                    <a:pt x="34290" y="2311400"/>
                    <a:pt x="86360" y="2348230"/>
                  </a:cubicBezTo>
                  <a:cubicBezTo>
                    <a:pt x="34290" y="2385060"/>
                    <a:pt x="0" y="2444750"/>
                    <a:pt x="0" y="2513330"/>
                  </a:cubicBezTo>
                  <a:cubicBezTo>
                    <a:pt x="0" y="2581910"/>
                    <a:pt x="34290" y="2642870"/>
                    <a:pt x="86360" y="2678430"/>
                  </a:cubicBezTo>
                  <a:cubicBezTo>
                    <a:pt x="34290" y="2713990"/>
                    <a:pt x="0" y="2774950"/>
                    <a:pt x="0" y="2843530"/>
                  </a:cubicBezTo>
                  <a:cubicBezTo>
                    <a:pt x="0" y="2912110"/>
                    <a:pt x="34290" y="2971800"/>
                    <a:pt x="86360" y="3008630"/>
                  </a:cubicBezTo>
                  <a:cubicBezTo>
                    <a:pt x="34290" y="3045460"/>
                    <a:pt x="0" y="3105150"/>
                    <a:pt x="0" y="3173730"/>
                  </a:cubicBezTo>
                  <a:cubicBezTo>
                    <a:pt x="0" y="3242310"/>
                    <a:pt x="34290" y="3302000"/>
                    <a:pt x="86360" y="3338830"/>
                  </a:cubicBezTo>
                  <a:cubicBezTo>
                    <a:pt x="34290" y="3375660"/>
                    <a:pt x="0" y="3435350"/>
                    <a:pt x="0" y="3503930"/>
                  </a:cubicBezTo>
                  <a:cubicBezTo>
                    <a:pt x="0" y="3572510"/>
                    <a:pt x="34290" y="3633470"/>
                    <a:pt x="86360" y="3669030"/>
                  </a:cubicBezTo>
                  <a:cubicBezTo>
                    <a:pt x="34290" y="3705860"/>
                    <a:pt x="0" y="3766820"/>
                    <a:pt x="0" y="3834130"/>
                  </a:cubicBezTo>
                  <a:cubicBezTo>
                    <a:pt x="0" y="3901440"/>
                    <a:pt x="34290" y="3962400"/>
                    <a:pt x="86360" y="3999230"/>
                  </a:cubicBezTo>
                  <a:cubicBezTo>
                    <a:pt x="34290" y="4036060"/>
                    <a:pt x="0" y="4095750"/>
                    <a:pt x="0" y="4164330"/>
                  </a:cubicBezTo>
                  <a:cubicBezTo>
                    <a:pt x="0" y="4232910"/>
                    <a:pt x="34290" y="4292600"/>
                    <a:pt x="86360" y="4329430"/>
                  </a:cubicBezTo>
                  <a:cubicBezTo>
                    <a:pt x="34290" y="4366260"/>
                    <a:pt x="0" y="4425950"/>
                    <a:pt x="0" y="4494530"/>
                  </a:cubicBezTo>
                  <a:cubicBezTo>
                    <a:pt x="0" y="4563110"/>
                    <a:pt x="34290" y="4622800"/>
                    <a:pt x="86360" y="4659630"/>
                  </a:cubicBezTo>
                  <a:cubicBezTo>
                    <a:pt x="34290" y="4696460"/>
                    <a:pt x="0" y="4756150"/>
                    <a:pt x="0" y="4824730"/>
                  </a:cubicBezTo>
                  <a:cubicBezTo>
                    <a:pt x="0" y="4893310"/>
                    <a:pt x="34290" y="4954270"/>
                    <a:pt x="86360" y="4989830"/>
                  </a:cubicBezTo>
                  <a:cubicBezTo>
                    <a:pt x="34290" y="5025390"/>
                    <a:pt x="0" y="5086350"/>
                    <a:pt x="0" y="5154930"/>
                  </a:cubicBezTo>
                  <a:cubicBezTo>
                    <a:pt x="0" y="5223510"/>
                    <a:pt x="34290" y="5283200"/>
                    <a:pt x="86360" y="5320030"/>
                  </a:cubicBezTo>
                  <a:cubicBezTo>
                    <a:pt x="34290" y="5356860"/>
                    <a:pt x="0" y="5416550"/>
                    <a:pt x="0" y="5485130"/>
                  </a:cubicBezTo>
                  <a:cubicBezTo>
                    <a:pt x="0" y="5553710"/>
                    <a:pt x="34290" y="5613400"/>
                    <a:pt x="86360" y="5650230"/>
                  </a:cubicBezTo>
                  <a:cubicBezTo>
                    <a:pt x="34290" y="5687060"/>
                    <a:pt x="0" y="5746750"/>
                    <a:pt x="0" y="5815330"/>
                  </a:cubicBezTo>
                  <a:cubicBezTo>
                    <a:pt x="0" y="5883910"/>
                    <a:pt x="34290" y="5944870"/>
                    <a:pt x="86360" y="5980430"/>
                  </a:cubicBezTo>
                  <a:cubicBezTo>
                    <a:pt x="76200" y="5986780"/>
                    <a:pt x="67310" y="5994400"/>
                    <a:pt x="59690" y="6003290"/>
                  </a:cubicBezTo>
                  <a:cubicBezTo>
                    <a:pt x="22860" y="6041390"/>
                    <a:pt x="0" y="6093460"/>
                    <a:pt x="0" y="6145530"/>
                  </a:cubicBezTo>
                  <a:cubicBezTo>
                    <a:pt x="0" y="6198870"/>
                    <a:pt x="20320" y="6249670"/>
                    <a:pt x="59690" y="6287770"/>
                  </a:cubicBezTo>
                  <a:cubicBezTo>
                    <a:pt x="97790" y="6325870"/>
                    <a:pt x="148590" y="6347460"/>
                    <a:pt x="201930" y="6347460"/>
                  </a:cubicBezTo>
                  <a:cubicBezTo>
                    <a:pt x="256540" y="6347460"/>
                    <a:pt x="307340" y="6325870"/>
                    <a:pt x="344170" y="6287770"/>
                  </a:cubicBezTo>
                  <a:cubicBezTo>
                    <a:pt x="353060" y="6278880"/>
                    <a:pt x="359410" y="6269990"/>
                    <a:pt x="367030" y="6261100"/>
                  </a:cubicBezTo>
                  <a:cubicBezTo>
                    <a:pt x="403860" y="6313170"/>
                    <a:pt x="463550" y="6347460"/>
                    <a:pt x="532130" y="6347460"/>
                  </a:cubicBezTo>
                  <a:cubicBezTo>
                    <a:pt x="600710" y="6347460"/>
                    <a:pt x="660400" y="6313170"/>
                    <a:pt x="697230" y="6261100"/>
                  </a:cubicBezTo>
                  <a:cubicBezTo>
                    <a:pt x="734060" y="6313170"/>
                    <a:pt x="793750" y="6347460"/>
                    <a:pt x="862330" y="6347460"/>
                  </a:cubicBezTo>
                  <a:cubicBezTo>
                    <a:pt x="930910" y="6347460"/>
                    <a:pt x="990600" y="6313170"/>
                    <a:pt x="1027430" y="6261100"/>
                  </a:cubicBezTo>
                  <a:cubicBezTo>
                    <a:pt x="1064260" y="6313170"/>
                    <a:pt x="1123950" y="6347460"/>
                    <a:pt x="1192530" y="6347460"/>
                  </a:cubicBezTo>
                  <a:cubicBezTo>
                    <a:pt x="1261110" y="6347460"/>
                    <a:pt x="1320800" y="6313170"/>
                    <a:pt x="1357630" y="6261100"/>
                  </a:cubicBezTo>
                  <a:cubicBezTo>
                    <a:pt x="1394460" y="6313170"/>
                    <a:pt x="1455420" y="6347460"/>
                    <a:pt x="1522730" y="6347460"/>
                  </a:cubicBezTo>
                  <a:cubicBezTo>
                    <a:pt x="1591310" y="6347460"/>
                    <a:pt x="1651000" y="6313170"/>
                    <a:pt x="1687830" y="6261100"/>
                  </a:cubicBezTo>
                  <a:cubicBezTo>
                    <a:pt x="1724660" y="6313170"/>
                    <a:pt x="1784350" y="6347460"/>
                    <a:pt x="1852930" y="6347460"/>
                  </a:cubicBezTo>
                  <a:cubicBezTo>
                    <a:pt x="1921510" y="6347460"/>
                    <a:pt x="1981200" y="6313170"/>
                    <a:pt x="2018030" y="6261100"/>
                  </a:cubicBezTo>
                  <a:cubicBezTo>
                    <a:pt x="2054860" y="6313170"/>
                    <a:pt x="2114550" y="6347460"/>
                    <a:pt x="2183130" y="6347460"/>
                  </a:cubicBezTo>
                  <a:cubicBezTo>
                    <a:pt x="2251710" y="6347460"/>
                    <a:pt x="2311400" y="6313170"/>
                    <a:pt x="2348230" y="6261100"/>
                  </a:cubicBezTo>
                  <a:cubicBezTo>
                    <a:pt x="2385060" y="6313170"/>
                    <a:pt x="2444750" y="6347460"/>
                    <a:pt x="2513330" y="6347460"/>
                  </a:cubicBezTo>
                  <a:cubicBezTo>
                    <a:pt x="2581910" y="6347460"/>
                    <a:pt x="2642870" y="6313170"/>
                    <a:pt x="2678430" y="6261100"/>
                  </a:cubicBezTo>
                  <a:cubicBezTo>
                    <a:pt x="2715260" y="6313170"/>
                    <a:pt x="2776220" y="6347460"/>
                    <a:pt x="2843530" y="6347460"/>
                  </a:cubicBezTo>
                  <a:cubicBezTo>
                    <a:pt x="2912110" y="6347460"/>
                    <a:pt x="2971800" y="6313170"/>
                    <a:pt x="3008630" y="6261100"/>
                  </a:cubicBezTo>
                  <a:cubicBezTo>
                    <a:pt x="3045460" y="6313170"/>
                    <a:pt x="3105150" y="6347460"/>
                    <a:pt x="3173730" y="6347460"/>
                  </a:cubicBezTo>
                  <a:cubicBezTo>
                    <a:pt x="3242310" y="6347460"/>
                    <a:pt x="3302000" y="6313170"/>
                    <a:pt x="3338830" y="6261100"/>
                  </a:cubicBezTo>
                  <a:cubicBezTo>
                    <a:pt x="3375660" y="6313170"/>
                    <a:pt x="3435350" y="6347460"/>
                    <a:pt x="3503930" y="6347460"/>
                  </a:cubicBezTo>
                  <a:cubicBezTo>
                    <a:pt x="3572510" y="6347460"/>
                    <a:pt x="3632200" y="6313170"/>
                    <a:pt x="3669030" y="6261100"/>
                  </a:cubicBezTo>
                  <a:cubicBezTo>
                    <a:pt x="3705860" y="6313170"/>
                    <a:pt x="3765550" y="6347460"/>
                    <a:pt x="3834130" y="6347460"/>
                  </a:cubicBezTo>
                  <a:cubicBezTo>
                    <a:pt x="3902710" y="6347460"/>
                    <a:pt x="3963670" y="6313170"/>
                    <a:pt x="3999230" y="6261100"/>
                  </a:cubicBezTo>
                  <a:cubicBezTo>
                    <a:pt x="4036060" y="6313170"/>
                    <a:pt x="4095750" y="6347460"/>
                    <a:pt x="4164330" y="6347460"/>
                  </a:cubicBezTo>
                  <a:cubicBezTo>
                    <a:pt x="4232910" y="6347460"/>
                    <a:pt x="4292600" y="6313170"/>
                    <a:pt x="4329430" y="6261100"/>
                  </a:cubicBezTo>
                  <a:cubicBezTo>
                    <a:pt x="4366260" y="6313170"/>
                    <a:pt x="4425950" y="6347460"/>
                    <a:pt x="4494530" y="6347460"/>
                  </a:cubicBezTo>
                  <a:cubicBezTo>
                    <a:pt x="4563110" y="6347460"/>
                    <a:pt x="4622800" y="6313170"/>
                    <a:pt x="4659630" y="6261100"/>
                  </a:cubicBezTo>
                  <a:cubicBezTo>
                    <a:pt x="4696460" y="6313170"/>
                    <a:pt x="4756150" y="6347460"/>
                    <a:pt x="4824730" y="6347460"/>
                  </a:cubicBezTo>
                  <a:cubicBezTo>
                    <a:pt x="4893310" y="6347460"/>
                    <a:pt x="4954270" y="6313170"/>
                    <a:pt x="4989830" y="6261100"/>
                  </a:cubicBezTo>
                  <a:cubicBezTo>
                    <a:pt x="5026660" y="6313170"/>
                    <a:pt x="5087620" y="6347460"/>
                    <a:pt x="5154930" y="6347460"/>
                  </a:cubicBezTo>
                  <a:cubicBezTo>
                    <a:pt x="5223510" y="6347460"/>
                    <a:pt x="5283200" y="6313170"/>
                    <a:pt x="5320030" y="6261100"/>
                  </a:cubicBezTo>
                  <a:cubicBezTo>
                    <a:pt x="5356860" y="6313170"/>
                    <a:pt x="5416550" y="6347460"/>
                    <a:pt x="5485130" y="6347460"/>
                  </a:cubicBezTo>
                  <a:cubicBezTo>
                    <a:pt x="5553710" y="6347460"/>
                    <a:pt x="5613400" y="6313170"/>
                    <a:pt x="5650230" y="6261100"/>
                  </a:cubicBezTo>
                  <a:cubicBezTo>
                    <a:pt x="5687060" y="6313170"/>
                    <a:pt x="5746750" y="6347460"/>
                    <a:pt x="5815330" y="6347460"/>
                  </a:cubicBezTo>
                  <a:cubicBezTo>
                    <a:pt x="5883910" y="6347460"/>
                    <a:pt x="5943600" y="6313170"/>
                    <a:pt x="5980430" y="6261100"/>
                  </a:cubicBezTo>
                  <a:cubicBezTo>
                    <a:pt x="5986780" y="6271260"/>
                    <a:pt x="5994400" y="6280150"/>
                    <a:pt x="6003290" y="6287770"/>
                  </a:cubicBezTo>
                  <a:cubicBezTo>
                    <a:pt x="6041390" y="6325870"/>
                    <a:pt x="6092190" y="6347460"/>
                    <a:pt x="6145530" y="6347460"/>
                  </a:cubicBezTo>
                  <a:cubicBezTo>
                    <a:pt x="6198870" y="6347460"/>
                    <a:pt x="6249670" y="6325870"/>
                    <a:pt x="6287770" y="6287770"/>
                  </a:cubicBezTo>
                  <a:cubicBezTo>
                    <a:pt x="6325870" y="6249670"/>
                    <a:pt x="6347460" y="6198870"/>
                    <a:pt x="6347460" y="6145530"/>
                  </a:cubicBezTo>
                  <a:cubicBezTo>
                    <a:pt x="6347460" y="6092190"/>
                    <a:pt x="6325870" y="6040120"/>
                    <a:pt x="6287770" y="6003290"/>
                  </a:cubicBezTo>
                  <a:cubicBezTo>
                    <a:pt x="6278880" y="5994400"/>
                    <a:pt x="6269990" y="5988050"/>
                    <a:pt x="6261100" y="5980430"/>
                  </a:cubicBezTo>
                  <a:cubicBezTo>
                    <a:pt x="6313170" y="5943600"/>
                    <a:pt x="6347460" y="5883910"/>
                    <a:pt x="6347460" y="5815330"/>
                  </a:cubicBezTo>
                  <a:cubicBezTo>
                    <a:pt x="6347460" y="5746750"/>
                    <a:pt x="6313170" y="5687060"/>
                    <a:pt x="6261100" y="5650230"/>
                  </a:cubicBezTo>
                  <a:cubicBezTo>
                    <a:pt x="6313170" y="5613400"/>
                    <a:pt x="6347460" y="5553710"/>
                    <a:pt x="6347460" y="5485130"/>
                  </a:cubicBezTo>
                  <a:cubicBezTo>
                    <a:pt x="6347460" y="5416550"/>
                    <a:pt x="6313170" y="5356860"/>
                    <a:pt x="6261100" y="5320030"/>
                  </a:cubicBezTo>
                  <a:cubicBezTo>
                    <a:pt x="6313170" y="5283200"/>
                    <a:pt x="6347460" y="5223510"/>
                    <a:pt x="6347460" y="5154930"/>
                  </a:cubicBezTo>
                  <a:cubicBezTo>
                    <a:pt x="6347460" y="5086350"/>
                    <a:pt x="6313170" y="5025390"/>
                    <a:pt x="6261100" y="4989830"/>
                  </a:cubicBezTo>
                  <a:cubicBezTo>
                    <a:pt x="6313170" y="4953000"/>
                    <a:pt x="6347460" y="4892040"/>
                    <a:pt x="6347460" y="4824730"/>
                  </a:cubicBezTo>
                  <a:cubicBezTo>
                    <a:pt x="6347460" y="4756150"/>
                    <a:pt x="6313170" y="4696460"/>
                    <a:pt x="6261100" y="4659630"/>
                  </a:cubicBezTo>
                  <a:cubicBezTo>
                    <a:pt x="6313170" y="4622800"/>
                    <a:pt x="6347460" y="4563110"/>
                    <a:pt x="6347460" y="4494530"/>
                  </a:cubicBezTo>
                  <a:cubicBezTo>
                    <a:pt x="6347460" y="4425950"/>
                    <a:pt x="6313170" y="4366260"/>
                    <a:pt x="6261100" y="4329430"/>
                  </a:cubicBezTo>
                  <a:cubicBezTo>
                    <a:pt x="6313170" y="4292600"/>
                    <a:pt x="6347460" y="4232910"/>
                    <a:pt x="6347460" y="4164330"/>
                  </a:cubicBezTo>
                  <a:cubicBezTo>
                    <a:pt x="6347460" y="4095750"/>
                    <a:pt x="6313170" y="4036060"/>
                    <a:pt x="6261100" y="3999230"/>
                  </a:cubicBezTo>
                  <a:cubicBezTo>
                    <a:pt x="6313170" y="3962400"/>
                    <a:pt x="6347460" y="3901440"/>
                    <a:pt x="6347460" y="3834130"/>
                  </a:cubicBezTo>
                  <a:cubicBezTo>
                    <a:pt x="6347460" y="3765550"/>
                    <a:pt x="6313170" y="3704590"/>
                    <a:pt x="6261100" y="3669030"/>
                  </a:cubicBezTo>
                  <a:cubicBezTo>
                    <a:pt x="6313170" y="3632200"/>
                    <a:pt x="6347460" y="3572510"/>
                    <a:pt x="6347460" y="3503930"/>
                  </a:cubicBezTo>
                  <a:cubicBezTo>
                    <a:pt x="6347460" y="3435350"/>
                    <a:pt x="6313170" y="3375660"/>
                    <a:pt x="6261100" y="3338830"/>
                  </a:cubicBezTo>
                  <a:cubicBezTo>
                    <a:pt x="6313170" y="3302000"/>
                    <a:pt x="6347460" y="3242310"/>
                    <a:pt x="6347460" y="3173730"/>
                  </a:cubicBezTo>
                  <a:cubicBezTo>
                    <a:pt x="6347460" y="3105150"/>
                    <a:pt x="6313170" y="3045460"/>
                    <a:pt x="6261100" y="3008630"/>
                  </a:cubicBezTo>
                  <a:cubicBezTo>
                    <a:pt x="6313170" y="2971800"/>
                    <a:pt x="6347460" y="2912110"/>
                    <a:pt x="6347460" y="2843530"/>
                  </a:cubicBezTo>
                  <a:cubicBezTo>
                    <a:pt x="6347460" y="2774950"/>
                    <a:pt x="6313170" y="2713990"/>
                    <a:pt x="6261100" y="2678430"/>
                  </a:cubicBezTo>
                  <a:cubicBezTo>
                    <a:pt x="6313170" y="2641600"/>
                    <a:pt x="6347460" y="2580640"/>
                    <a:pt x="6347460" y="2513330"/>
                  </a:cubicBezTo>
                  <a:cubicBezTo>
                    <a:pt x="6347460" y="2444750"/>
                    <a:pt x="6313170" y="2383790"/>
                    <a:pt x="6261100" y="2348230"/>
                  </a:cubicBezTo>
                  <a:cubicBezTo>
                    <a:pt x="6313170" y="2311400"/>
                    <a:pt x="6347460" y="2251710"/>
                    <a:pt x="6347460" y="2183130"/>
                  </a:cubicBezTo>
                  <a:cubicBezTo>
                    <a:pt x="6347460" y="2114550"/>
                    <a:pt x="6313170" y="2054860"/>
                    <a:pt x="6261100" y="2018030"/>
                  </a:cubicBezTo>
                  <a:cubicBezTo>
                    <a:pt x="6313170" y="1981200"/>
                    <a:pt x="6347460" y="1921510"/>
                    <a:pt x="6347460" y="1852930"/>
                  </a:cubicBezTo>
                  <a:cubicBezTo>
                    <a:pt x="6347460" y="1784350"/>
                    <a:pt x="6313170" y="1724660"/>
                    <a:pt x="6261100" y="1687830"/>
                  </a:cubicBezTo>
                  <a:cubicBezTo>
                    <a:pt x="6313170" y="1651000"/>
                    <a:pt x="6347460" y="1591310"/>
                    <a:pt x="6347460" y="1522730"/>
                  </a:cubicBezTo>
                  <a:cubicBezTo>
                    <a:pt x="6347460" y="1454150"/>
                    <a:pt x="6313170" y="1393190"/>
                    <a:pt x="6261100" y="1357630"/>
                  </a:cubicBezTo>
                  <a:cubicBezTo>
                    <a:pt x="6313170" y="1322070"/>
                    <a:pt x="6347460" y="1261110"/>
                    <a:pt x="6347460" y="1192530"/>
                  </a:cubicBezTo>
                  <a:cubicBezTo>
                    <a:pt x="6347460" y="1123950"/>
                    <a:pt x="6313170" y="1064260"/>
                    <a:pt x="6261100" y="1027430"/>
                  </a:cubicBezTo>
                  <a:cubicBezTo>
                    <a:pt x="6313170" y="990600"/>
                    <a:pt x="6347460" y="930910"/>
                    <a:pt x="6347460" y="862330"/>
                  </a:cubicBezTo>
                  <a:cubicBezTo>
                    <a:pt x="6347460" y="793750"/>
                    <a:pt x="6313170" y="734060"/>
                    <a:pt x="6261100" y="697230"/>
                  </a:cubicBezTo>
                  <a:cubicBezTo>
                    <a:pt x="6315710" y="660400"/>
                    <a:pt x="6350000" y="600710"/>
                    <a:pt x="6350000" y="532130"/>
                  </a:cubicBezTo>
                  <a:close/>
                </a:path>
              </a:pathLst>
            </a:custGeom>
            <a:solidFill>
              <a:srgbClr val="6D124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Freeform 6"/>
            <p:cNvSpPr/>
            <p:nvPr/>
          </p:nvSpPr>
          <p:spPr>
            <a:xfrm>
              <a:off x="358140" y="358140"/>
              <a:ext cx="5632450" cy="5633720"/>
            </a:xfrm>
            <a:custGeom>
              <a:avLst/>
              <a:gdLst/>
              <a:ahLst/>
              <a:cxnLst/>
              <a:rect l="l" t="t" r="r" b="b"/>
              <a:pathLst>
                <a:path w="5632450" h="5633720">
                  <a:moveTo>
                    <a:pt x="0" y="0"/>
                  </a:moveTo>
                  <a:lnTo>
                    <a:pt x="5632450" y="0"/>
                  </a:lnTo>
                  <a:lnTo>
                    <a:pt x="5632450" y="5633720"/>
                  </a:lnTo>
                  <a:lnTo>
                    <a:pt x="0" y="5633720"/>
                  </a:lnTo>
                  <a:close/>
                </a:path>
              </a:pathLst>
            </a:custGeom>
            <a:blipFill>
              <a:blip r:embed="rId3"/>
              <a:stretch>
                <a:fillRect l="-3246" r="-324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91044" y="1338397"/>
            <a:ext cx="6143212" cy="11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95"/>
              </a:lnSpc>
              <a:spcBef>
                <a:spcPct val="0"/>
              </a:spcBef>
            </a:pPr>
            <a:r>
              <a:rPr lang="en-US" sz="6639" b="1" dirty="0" err="1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Introdução</a:t>
            </a:r>
            <a:endParaRPr lang="en-US" sz="6639" b="1" dirty="0">
              <a:solidFill>
                <a:srgbClr val="6D124A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1" b="-5833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2955423" y="-3764707"/>
            <a:ext cx="8061411" cy="9134743"/>
          </a:xfrm>
          <a:custGeom>
            <a:avLst/>
            <a:gdLst/>
            <a:ahLst/>
            <a:cxnLst/>
            <a:rect l="l" t="t" r="r" b="b"/>
            <a:pathLst>
              <a:path w="8061411" h="9134743">
                <a:moveTo>
                  <a:pt x="0" y="0"/>
                </a:moveTo>
                <a:lnTo>
                  <a:pt x="8061411" y="0"/>
                </a:lnTo>
                <a:lnTo>
                  <a:pt x="8061411" y="9134744"/>
                </a:lnTo>
                <a:lnTo>
                  <a:pt x="0" y="91347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867712" y="885825"/>
            <a:ext cx="6143212" cy="11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95"/>
              </a:lnSpc>
              <a:spcBef>
                <a:spcPct val="0"/>
              </a:spcBef>
            </a:pPr>
            <a:r>
              <a:rPr lang="en-US" sz="6639" b="1" dirty="0" err="1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Objetivo</a:t>
            </a:r>
            <a:endParaRPr lang="en-US" sz="6639" b="1" dirty="0">
              <a:solidFill>
                <a:srgbClr val="6D124A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83269" y="3563589"/>
            <a:ext cx="14333567" cy="351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14"/>
              </a:lnSpc>
              <a:spcBef>
                <a:spcPct val="0"/>
              </a:spcBef>
            </a:pP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Desenvolver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um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aplicativo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inovador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para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monitoramento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de dados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físicos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emocionais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previsão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de crises e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apoio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na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gestão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do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autocuidado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pessoas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neurodivergentes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com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relatórios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detalhados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para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acompanhamento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profissionais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saúde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</a:p>
        </p:txBody>
      </p:sp>
      <p:sp>
        <p:nvSpPr>
          <p:cNvPr id="6" name="Freeform 6"/>
          <p:cNvSpPr/>
          <p:nvPr/>
        </p:nvSpPr>
        <p:spPr>
          <a:xfrm>
            <a:off x="-2470900" y="6048643"/>
            <a:ext cx="7919887" cy="8974376"/>
          </a:xfrm>
          <a:custGeom>
            <a:avLst/>
            <a:gdLst/>
            <a:ahLst/>
            <a:cxnLst/>
            <a:rect l="l" t="t" r="r" b="b"/>
            <a:pathLst>
              <a:path w="7919887" h="8974376">
                <a:moveTo>
                  <a:pt x="0" y="0"/>
                </a:moveTo>
                <a:lnTo>
                  <a:pt x="7919887" y="0"/>
                </a:lnTo>
                <a:lnTo>
                  <a:pt x="7919887" y="8974376"/>
                </a:lnTo>
                <a:lnTo>
                  <a:pt x="0" y="89743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68884" y="8962973"/>
            <a:ext cx="1307944" cy="1228480"/>
          </a:xfrm>
          <a:custGeom>
            <a:avLst/>
            <a:gdLst/>
            <a:ahLst/>
            <a:cxnLst/>
            <a:rect l="l" t="t" r="r" b="b"/>
            <a:pathLst>
              <a:path w="1307944" h="1228480">
                <a:moveTo>
                  <a:pt x="0" y="0"/>
                </a:moveTo>
                <a:lnTo>
                  <a:pt x="1307944" y="0"/>
                </a:lnTo>
                <a:lnTo>
                  <a:pt x="1307944" y="1228480"/>
                </a:lnTo>
                <a:lnTo>
                  <a:pt x="0" y="1228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2339336" y="3164930"/>
            <a:ext cx="8061411" cy="9134743"/>
          </a:xfrm>
          <a:custGeom>
            <a:avLst/>
            <a:gdLst/>
            <a:ahLst/>
            <a:cxnLst/>
            <a:rect l="l" t="t" r="r" b="b"/>
            <a:pathLst>
              <a:path w="8061411" h="9134743">
                <a:moveTo>
                  <a:pt x="0" y="0"/>
                </a:moveTo>
                <a:lnTo>
                  <a:pt x="8061411" y="0"/>
                </a:lnTo>
                <a:lnTo>
                  <a:pt x="8061411" y="9134743"/>
                </a:lnTo>
                <a:lnTo>
                  <a:pt x="0" y="91347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744698" y="601908"/>
            <a:ext cx="6274005" cy="8978772"/>
          </a:xfrm>
          <a:custGeom>
            <a:avLst/>
            <a:gdLst/>
            <a:ahLst/>
            <a:cxnLst/>
            <a:rect l="l" t="t" r="r" b="b"/>
            <a:pathLst>
              <a:path w="8636000" h="16446500">
                <a:moveTo>
                  <a:pt x="0" y="0"/>
                </a:moveTo>
                <a:lnTo>
                  <a:pt x="8636000" y="0"/>
                </a:lnTo>
                <a:lnTo>
                  <a:pt x="8636000" y="16446500"/>
                </a:lnTo>
                <a:lnTo>
                  <a:pt x="0" y="16446500"/>
                </a:lnTo>
                <a:close/>
              </a:path>
            </a:pathLst>
          </a:custGeom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033416" y="885825"/>
            <a:ext cx="7689441" cy="11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95"/>
              </a:lnSpc>
              <a:spcBef>
                <a:spcPct val="0"/>
              </a:spcBef>
            </a:pPr>
            <a:r>
              <a:rPr lang="en-US" sz="6639" b="1" dirty="0" err="1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Referencial</a:t>
            </a:r>
            <a:r>
              <a:rPr lang="en-US" sz="6639" b="1" dirty="0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6639" b="1" dirty="0" err="1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teórico</a:t>
            </a:r>
            <a:endParaRPr lang="en-US" sz="6639" b="1" dirty="0">
              <a:solidFill>
                <a:srgbClr val="6D124A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882475" y="2595868"/>
            <a:ext cx="7376825" cy="63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3946" lvl="1" indent="-386973" algn="just">
              <a:lnSpc>
                <a:spcPts val="5018"/>
              </a:lnSpc>
              <a:buFont typeface="Arial"/>
              <a:buChar char="•"/>
            </a:pPr>
            <a:r>
              <a:rPr lang="en-US" sz="3584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Neurodiversidade</a:t>
            </a:r>
            <a:r>
              <a:rPr lang="en-US" sz="3584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3584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inclusão</a:t>
            </a:r>
            <a:r>
              <a:rPr lang="en-US" sz="3584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digital.</a:t>
            </a:r>
          </a:p>
          <a:p>
            <a:pPr marL="773946" lvl="1" indent="-386973" algn="just">
              <a:lnSpc>
                <a:spcPts val="5018"/>
              </a:lnSpc>
              <a:buFont typeface="Arial"/>
              <a:buChar char="•"/>
            </a:pPr>
            <a:r>
              <a:rPr lang="en-US" sz="3584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Transtorno</a:t>
            </a:r>
            <a:r>
              <a:rPr lang="en-US" sz="3584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84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Afetivo</a:t>
            </a:r>
            <a:r>
              <a:rPr lang="en-US" sz="3584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Bipolar e </a:t>
            </a:r>
            <a:r>
              <a:rPr lang="en-US" sz="3584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autorregulação</a:t>
            </a:r>
            <a:r>
              <a:rPr lang="en-US" sz="3584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84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emocional</a:t>
            </a:r>
            <a:r>
              <a:rPr lang="en-US" sz="3584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marL="773946" lvl="1" indent="-386973" algn="just">
              <a:lnSpc>
                <a:spcPts val="5018"/>
              </a:lnSpc>
              <a:buFont typeface="Arial"/>
              <a:buChar char="•"/>
            </a:pPr>
            <a:r>
              <a:rPr lang="en-US" sz="3584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Tecnologias</a:t>
            </a:r>
            <a:r>
              <a:rPr lang="en-US" sz="3584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84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assistivas</a:t>
            </a:r>
            <a:r>
              <a:rPr lang="en-US" sz="3584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design </a:t>
            </a:r>
            <a:r>
              <a:rPr lang="en-US" sz="3584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inclusivo</a:t>
            </a:r>
            <a:r>
              <a:rPr lang="en-US" sz="3584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marL="773946" lvl="1" indent="-386973" algn="just">
              <a:lnSpc>
                <a:spcPts val="5018"/>
              </a:lnSpc>
              <a:buFont typeface="Arial"/>
              <a:buChar char="•"/>
            </a:pPr>
            <a:r>
              <a:rPr lang="en-US" sz="3584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Usabilidade</a:t>
            </a:r>
            <a:r>
              <a:rPr lang="en-US" sz="3584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3584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acessibilidade</a:t>
            </a:r>
            <a:r>
              <a:rPr lang="en-US" sz="3584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84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em</a:t>
            </a:r>
            <a:r>
              <a:rPr lang="en-US" sz="3584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84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aplicativos</a:t>
            </a:r>
            <a:r>
              <a:rPr lang="en-US" sz="3584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84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móveis</a:t>
            </a:r>
            <a:r>
              <a:rPr lang="en-US" sz="3584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marL="773946" lvl="1" indent="-386973" algn="just">
              <a:lnSpc>
                <a:spcPts val="5018"/>
              </a:lnSpc>
              <a:buFont typeface="Arial"/>
              <a:buChar char="•"/>
            </a:pPr>
            <a:r>
              <a:rPr lang="en-US" sz="3584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Metodologias</a:t>
            </a:r>
            <a:r>
              <a:rPr lang="en-US" sz="3584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584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ágeis</a:t>
            </a:r>
            <a:r>
              <a:rPr lang="en-US" sz="3584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no </a:t>
            </a:r>
            <a:r>
              <a:rPr lang="en-US" sz="3584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desenvolvimento</a:t>
            </a:r>
            <a:r>
              <a:rPr lang="en-US" sz="3584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de software.</a:t>
            </a:r>
          </a:p>
        </p:txBody>
      </p:sp>
      <p:pic>
        <p:nvPicPr>
          <p:cNvPr id="9" name="video do site da Polaris">
            <a:hlinkClick r:id="" action="ppaction://media"/>
            <a:extLst>
              <a:ext uri="{FF2B5EF4-FFF2-40B4-BE49-F238E27FC236}">
                <a16:creationId xmlns:a16="http://schemas.microsoft.com/office/drawing/2014/main" id="{38B941A1-B03F-33BC-15DF-BB262AEC9CF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429" end="61336.6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28584" y="761360"/>
            <a:ext cx="3753215" cy="8444734"/>
          </a:xfrm>
          <a:prstGeom prst="rect">
            <a:avLst/>
          </a:prstGeom>
          <a:ln w="127000" cap="sq">
            <a:solidFill>
              <a:srgbClr val="7030A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83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62243" y="-5182996"/>
            <a:ext cx="8061411" cy="9134743"/>
          </a:xfrm>
          <a:custGeom>
            <a:avLst/>
            <a:gdLst/>
            <a:ahLst/>
            <a:cxnLst/>
            <a:rect l="l" t="t" r="r" b="b"/>
            <a:pathLst>
              <a:path w="8061411" h="9134743">
                <a:moveTo>
                  <a:pt x="0" y="0"/>
                </a:moveTo>
                <a:lnTo>
                  <a:pt x="8061411" y="0"/>
                </a:lnTo>
                <a:lnTo>
                  <a:pt x="8061411" y="9134743"/>
                </a:lnTo>
                <a:lnTo>
                  <a:pt x="0" y="9134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5299280" y="885825"/>
            <a:ext cx="7689441" cy="11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95"/>
              </a:lnSpc>
              <a:spcBef>
                <a:spcPct val="0"/>
              </a:spcBef>
            </a:pPr>
            <a:r>
              <a:rPr lang="en-US" sz="6639" b="1" dirty="0" err="1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Metodologia</a:t>
            </a:r>
            <a:endParaRPr lang="en-US" sz="6639" b="1" dirty="0">
              <a:solidFill>
                <a:srgbClr val="6D124A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109689" y="2729284"/>
            <a:ext cx="12068622" cy="4222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614"/>
              </a:lnSpc>
              <a:spcBef>
                <a:spcPct val="0"/>
              </a:spcBef>
            </a:pP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metodologia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do Polaris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foi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exploratória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aplicada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quantitativa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envolvendo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pesquisa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teórica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identificação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necessidades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prototipagem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testes e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avaliação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 Essa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abordagem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integrou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fundamentos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científicos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prática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aplicada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garantindo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foco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em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acessibilidade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usabilidade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401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inclusão</a:t>
            </a:r>
            <a:r>
              <a:rPr lang="en-US" sz="401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digital.</a:t>
            </a:r>
          </a:p>
        </p:txBody>
      </p:sp>
      <p:sp>
        <p:nvSpPr>
          <p:cNvPr id="5" name="Freeform 5"/>
          <p:cNvSpPr/>
          <p:nvPr/>
        </p:nvSpPr>
        <p:spPr>
          <a:xfrm>
            <a:off x="13752798" y="5767110"/>
            <a:ext cx="7919887" cy="8974376"/>
          </a:xfrm>
          <a:custGeom>
            <a:avLst/>
            <a:gdLst/>
            <a:ahLst/>
            <a:cxnLst/>
            <a:rect l="l" t="t" r="r" b="b"/>
            <a:pathLst>
              <a:path w="7919887" h="8974376">
                <a:moveTo>
                  <a:pt x="0" y="0"/>
                </a:moveTo>
                <a:lnTo>
                  <a:pt x="7919887" y="0"/>
                </a:lnTo>
                <a:lnTo>
                  <a:pt x="7919887" y="8974376"/>
                </a:lnTo>
                <a:lnTo>
                  <a:pt x="0" y="8974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443836" y="8118634"/>
            <a:ext cx="3560013" cy="1623273"/>
            <a:chOff x="0" y="0"/>
            <a:chExt cx="4746685" cy="216436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746685" cy="1867778"/>
              <a:chOff x="0" y="0"/>
              <a:chExt cx="693754" cy="27298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93754" cy="272986"/>
              </a:xfrm>
              <a:custGeom>
                <a:avLst/>
                <a:gdLst/>
                <a:ahLst/>
                <a:cxnLst/>
                <a:rect l="l" t="t" r="r" b="b"/>
                <a:pathLst>
                  <a:path w="693754" h="272986">
                    <a:moveTo>
                      <a:pt x="203200" y="0"/>
                    </a:moveTo>
                    <a:lnTo>
                      <a:pt x="693754" y="0"/>
                    </a:lnTo>
                    <a:lnTo>
                      <a:pt x="490554" y="272986"/>
                    </a:lnTo>
                    <a:lnTo>
                      <a:pt x="0" y="272986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C563F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01600" y="-38100"/>
                <a:ext cx="490554" cy="3110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3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044466" y="162359"/>
              <a:ext cx="2657753" cy="2002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7"/>
                </a:lnSpc>
              </a:pPr>
              <a:r>
                <a:rPr lang="en-US" sz="2162" dirty="0" err="1">
                  <a:solidFill>
                    <a:srgbClr val="FDFDFD"/>
                  </a:solidFill>
                  <a:latin typeface="Arimo"/>
                  <a:ea typeface="Arimo"/>
                  <a:cs typeface="Arimo"/>
                  <a:sym typeface="Arimo"/>
                </a:rPr>
                <a:t>Levantamento</a:t>
              </a:r>
              <a:r>
                <a:rPr lang="en-US" sz="2162" dirty="0">
                  <a:solidFill>
                    <a:srgbClr val="FDFDFD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2162" dirty="0" err="1">
                  <a:solidFill>
                    <a:srgbClr val="FDFDFD"/>
                  </a:solidFill>
                  <a:latin typeface="Arimo"/>
                  <a:ea typeface="Arimo"/>
                  <a:cs typeface="Arimo"/>
                  <a:sym typeface="Arimo"/>
                </a:rPr>
                <a:t>bibliográfico</a:t>
              </a:r>
              <a:r>
                <a:rPr lang="en-US" sz="2162" dirty="0">
                  <a:solidFill>
                    <a:srgbClr val="FDFDFD"/>
                  </a:solidFill>
                  <a:latin typeface="Arimo"/>
                  <a:ea typeface="Arimo"/>
                  <a:cs typeface="Arimo"/>
                  <a:sym typeface="Arimo"/>
                </a:rPr>
                <a:t> e </a:t>
              </a:r>
              <a:r>
                <a:rPr lang="en-US" sz="2162" dirty="0" err="1">
                  <a:solidFill>
                    <a:srgbClr val="FDFDFD"/>
                  </a:solidFill>
                  <a:latin typeface="Arimo"/>
                  <a:ea typeface="Arimo"/>
                  <a:cs typeface="Arimo"/>
                  <a:sym typeface="Arimo"/>
                </a:rPr>
                <a:t>teórico</a:t>
              </a:r>
              <a:r>
                <a:rPr lang="en-US" sz="2162" dirty="0">
                  <a:solidFill>
                    <a:srgbClr val="FDFDFD"/>
                  </a:solidFill>
                  <a:latin typeface="Arimo"/>
                  <a:ea typeface="Arimo"/>
                  <a:cs typeface="Arimo"/>
                  <a:sym typeface="Arimo"/>
                </a:rPr>
                <a:t>  </a:t>
              </a:r>
            </a:p>
            <a:p>
              <a:pPr marL="0" lvl="0" indent="0" algn="ctr">
                <a:lnSpc>
                  <a:spcPts val="3027"/>
                </a:lnSpc>
                <a:spcBef>
                  <a:spcPct val="0"/>
                </a:spcBef>
              </a:pPr>
              <a:endParaRPr lang="en-US" sz="2162" dirty="0">
                <a:solidFill>
                  <a:srgbClr val="FDFDFD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599168" y="8118634"/>
            <a:ext cx="3560013" cy="1400834"/>
            <a:chOff x="0" y="0"/>
            <a:chExt cx="4746685" cy="1867778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4746685" cy="1867778"/>
              <a:chOff x="0" y="0"/>
              <a:chExt cx="693754" cy="27298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93754" cy="272986"/>
              </a:xfrm>
              <a:custGeom>
                <a:avLst/>
                <a:gdLst/>
                <a:ahLst/>
                <a:cxnLst/>
                <a:rect l="l" t="t" r="r" b="b"/>
                <a:pathLst>
                  <a:path w="693754" h="272986">
                    <a:moveTo>
                      <a:pt x="203200" y="0"/>
                    </a:moveTo>
                    <a:lnTo>
                      <a:pt x="693754" y="0"/>
                    </a:lnTo>
                    <a:lnTo>
                      <a:pt x="490554" y="272986"/>
                    </a:lnTo>
                    <a:lnTo>
                      <a:pt x="0" y="272986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69188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01600" y="-38100"/>
                <a:ext cx="490554" cy="3110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3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673100" y="378914"/>
              <a:ext cx="3534010" cy="1102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83"/>
                </a:lnSpc>
                <a:spcBef>
                  <a:spcPct val="0"/>
                </a:spcBef>
              </a:pPr>
              <a:r>
                <a:rPr lang="en-US" sz="2416">
                  <a:solidFill>
                    <a:srgbClr val="FDFDFD"/>
                  </a:solidFill>
                  <a:latin typeface="Arimo"/>
                  <a:ea typeface="Arimo"/>
                  <a:cs typeface="Arimo"/>
                  <a:sym typeface="Arimo"/>
                </a:rPr>
                <a:t>Identificação de necessidades 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79129" y="8118634"/>
            <a:ext cx="3560013" cy="1400834"/>
            <a:chOff x="0" y="0"/>
            <a:chExt cx="4746685" cy="1867778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4746685" cy="1867778"/>
              <a:chOff x="0" y="0"/>
              <a:chExt cx="693754" cy="27298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93754" cy="272986"/>
              </a:xfrm>
              <a:custGeom>
                <a:avLst/>
                <a:gdLst/>
                <a:ahLst/>
                <a:cxnLst/>
                <a:rect l="l" t="t" r="r" b="b"/>
                <a:pathLst>
                  <a:path w="693754" h="272986">
                    <a:moveTo>
                      <a:pt x="203200" y="0"/>
                    </a:moveTo>
                    <a:lnTo>
                      <a:pt x="693754" y="0"/>
                    </a:lnTo>
                    <a:lnTo>
                      <a:pt x="490554" y="272986"/>
                    </a:lnTo>
                    <a:lnTo>
                      <a:pt x="0" y="272986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C563F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101600" y="-38100"/>
                <a:ext cx="490554" cy="3110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3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874487" y="356879"/>
              <a:ext cx="2997710" cy="1087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2"/>
                </a:lnSpc>
                <a:spcBef>
                  <a:spcPct val="0"/>
                </a:spcBef>
              </a:pPr>
              <a:r>
                <a:rPr lang="en-US" sz="2358" dirty="0" err="1">
                  <a:solidFill>
                    <a:srgbClr val="FDFDFD"/>
                  </a:solidFill>
                  <a:latin typeface="Arimo"/>
                  <a:ea typeface="Arimo"/>
                  <a:cs typeface="Arimo"/>
                  <a:sym typeface="Arimo"/>
                </a:rPr>
                <a:t>Prototipagem</a:t>
              </a:r>
              <a:r>
                <a:rPr lang="en-US" sz="2358" dirty="0">
                  <a:solidFill>
                    <a:srgbClr val="FDFDFD"/>
                  </a:solidFill>
                  <a:latin typeface="Arimo"/>
                  <a:ea typeface="Arimo"/>
                  <a:cs typeface="Arimo"/>
                  <a:sym typeface="Arimo"/>
                </a:rPr>
                <a:t> e </a:t>
              </a:r>
              <a:r>
                <a:rPr lang="en-US" sz="2358" dirty="0" err="1">
                  <a:solidFill>
                    <a:srgbClr val="FDFDFD"/>
                  </a:solidFill>
                  <a:latin typeface="Arimo"/>
                  <a:ea typeface="Arimo"/>
                  <a:cs typeface="Arimo"/>
                  <a:sym typeface="Arimo"/>
                </a:rPr>
                <a:t>desenvolvimento</a:t>
              </a:r>
              <a:r>
                <a:rPr lang="en-US" sz="2358" dirty="0">
                  <a:solidFill>
                    <a:srgbClr val="FDFDFD"/>
                  </a:solidFill>
                  <a:latin typeface="Arimo"/>
                  <a:ea typeface="Arimo"/>
                  <a:cs typeface="Arimo"/>
                  <a:sym typeface="Arimo"/>
                </a:rPr>
                <a:t> 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39253" y="8229854"/>
            <a:ext cx="3560013" cy="1400834"/>
            <a:chOff x="0" y="0"/>
            <a:chExt cx="4746685" cy="1867778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746685" cy="1867778"/>
              <a:chOff x="0" y="0"/>
              <a:chExt cx="693754" cy="27298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93754" cy="272986"/>
              </a:xfrm>
              <a:custGeom>
                <a:avLst/>
                <a:gdLst/>
                <a:ahLst/>
                <a:cxnLst/>
                <a:rect l="l" t="t" r="r" b="b"/>
                <a:pathLst>
                  <a:path w="693754" h="272986">
                    <a:moveTo>
                      <a:pt x="203200" y="0"/>
                    </a:moveTo>
                    <a:lnTo>
                      <a:pt x="693754" y="0"/>
                    </a:lnTo>
                    <a:lnTo>
                      <a:pt x="490554" y="272986"/>
                    </a:lnTo>
                    <a:lnTo>
                      <a:pt x="0" y="272986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69188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101600" y="-38100"/>
                <a:ext cx="490554" cy="3110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3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874487" y="356879"/>
              <a:ext cx="2997710" cy="1087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2"/>
                </a:lnSpc>
                <a:spcBef>
                  <a:spcPct val="0"/>
                </a:spcBef>
              </a:pPr>
              <a:r>
                <a:rPr lang="en-US" sz="2358" dirty="0">
                  <a:solidFill>
                    <a:srgbClr val="FDFDFD"/>
                  </a:solidFill>
                  <a:latin typeface="Arimo"/>
                  <a:ea typeface="Arimo"/>
                  <a:cs typeface="Arimo"/>
                  <a:sym typeface="Arimo"/>
                </a:rPr>
                <a:t>Testes </a:t>
              </a:r>
              <a:r>
                <a:rPr lang="en-US" sz="2358" dirty="0" err="1">
                  <a:solidFill>
                    <a:srgbClr val="FDFDFD"/>
                  </a:solidFill>
                  <a:latin typeface="Arimo"/>
                  <a:ea typeface="Arimo"/>
                  <a:cs typeface="Arimo"/>
                  <a:sym typeface="Arimo"/>
                </a:rPr>
                <a:t>funcionais</a:t>
              </a:r>
              <a:r>
                <a:rPr lang="en-US" sz="2358" dirty="0">
                  <a:solidFill>
                    <a:srgbClr val="FDFDFD"/>
                  </a:solidFill>
                  <a:latin typeface="Arimo"/>
                  <a:ea typeface="Arimo"/>
                  <a:cs typeface="Arimo"/>
                  <a:sym typeface="Arimo"/>
                </a:rPr>
                <a:t>  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043312" y="7744689"/>
            <a:ext cx="4669430" cy="2509609"/>
            <a:chOff x="0" y="0"/>
            <a:chExt cx="6225906" cy="3346145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834957"/>
              <a:ext cx="4259896" cy="1676231"/>
              <a:chOff x="0" y="0"/>
              <a:chExt cx="693754" cy="27298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93754" cy="272986"/>
              </a:xfrm>
              <a:custGeom>
                <a:avLst/>
                <a:gdLst/>
                <a:ahLst/>
                <a:cxnLst/>
                <a:rect l="l" t="t" r="r" b="b"/>
                <a:pathLst>
                  <a:path w="693754" h="272986">
                    <a:moveTo>
                      <a:pt x="203200" y="0"/>
                    </a:moveTo>
                    <a:lnTo>
                      <a:pt x="693754" y="0"/>
                    </a:lnTo>
                    <a:lnTo>
                      <a:pt x="490554" y="272986"/>
                    </a:lnTo>
                    <a:lnTo>
                      <a:pt x="0" y="272986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C563F1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101600" y="-38100"/>
                <a:ext cx="490554" cy="311086"/>
              </a:xfrm>
              <a:prstGeom prst="rect">
                <a:avLst/>
              </a:prstGeom>
            </p:spPr>
            <p:txBody>
              <a:bodyPr lIns="61616" tIns="61616" rIns="61616" bIns="61616" rtlCol="0" anchor="ctr"/>
              <a:lstStyle/>
              <a:p>
                <a:pPr marL="0" lvl="0" indent="0" algn="ctr">
                  <a:lnSpc>
                    <a:spcPts val="33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2879761" y="0"/>
              <a:ext cx="3346145" cy="334614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C563F1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65100"/>
                <a:ext cx="711200" cy="444500"/>
              </a:xfrm>
              <a:prstGeom prst="rect">
                <a:avLst/>
              </a:prstGeom>
            </p:spPr>
            <p:txBody>
              <a:bodyPr lIns="61616" tIns="61616" rIns="61616" bIns="61616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861837" y="1047369"/>
              <a:ext cx="2997710" cy="1087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2"/>
                </a:lnSpc>
                <a:spcBef>
                  <a:spcPct val="0"/>
                </a:spcBef>
              </a:pPr>
              <a:r>
                <a:rPr lang="en-US" sz="2358" dirty="0" err="1">
                  <a:solidFill>
                    <a:srgbClr val="FDFDFD"/>
                  </a:solidFill>
                  <a:latin typeface="Arimo"/>
                  <a:ea typeface="Arimo"/>
                  <a:cs typeface="Arimo"/>
                  <a:sym typeface="Arimo"/>
                </a:rPr>
                <a:t>Análise</a:t>
              </a:r>
              <a:r>
                <a:rPr lang="en-US" sz="2358" dirty="0">
                  <a:solidFill>
                    <a:srgbClr val="FDFDFD"/>
                  </a:solidFill>
                  <a:latin typeface="Arimo"/>
                  <a:ea typeface="Arimo"/>
                  <a:cs typeface="Arimo"/>
                  <a:sym typeface="Arimo"/>
                </a:rPr>
                <a:t> e </a:t>
              </a:r>
              <a:r>
                <a:rPr lang="en-US" sz="2358" dirty="0" err="1">
                  <a:solidFill>
                    <a:srgbClr val="FDFDFD"/>
                  </a:solidFill>
                  <a:latin typeface="Arimo"/>
                  <a:ea typeface="Arimo"/>
                  <a:cs typeface="Arimo"/>
                  <a:sym typeface="Arimo"/>
                </a:rPr>
                <a:t>avaliação</a:t>
              </a:r>
              <a:r>
                <a:rPr lang="en-US" sz="2358" dirty="0">
                  <a:solidFill>
                    <a:srgbClr val="FDFDFD"/>
                  </a:solidFill>
                  <a:latin typeface="Arimo"/>
                  <a:ea typeface="Arimo"/>
                  <a:cs typeface="Arimo"/>
                  <a:sym typeface="Arimo"/>
                </a:rPr>
                <a:t>  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04829" y="768986"/>
            <a:ext cx="10741474" cy="12171642"/>
          </a:xfrm>
          <a:custGeom>
            <a:avLst/>
            <a:gdLst/>
            <a:ahLst/>
            <a:cxnLst/>
            <a:rect l="l" t="t" r="r" b="b"/>
            <a:pathLst>
              <a:path w="10741474" h="12171642">
                <a:moveTo>
                  <a:pt x="0" y="0"/>
                </a:moveTo>
                <a:lnTo>
                  <a:pt x="10741474" y="0"/>
                </a:lnTo>
                <a:lnTo>
                  <a:pt x="10741474" y="12171642"/>
                </a:lnTo>
                <a:lnTo>
                  <a:pt x="0" y="12171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87057" y="885825"/>
            <a:ext cx="7689441" cy="11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95"/>
              </a:lnSpc>
              <a:spcBef>
                <a:spcPct val="0"/>
              </a:spcBef>
            </a:pPr>
            <a:r>
              <a:rPr lang="en-US" sz="6639" b="1" dirty="0" err="1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Desenvolvimento</a:t>
            </a:r>
            <a:endParaRPr lang="en-US" sz="6639" b="1" dirty="0">
              <a:solidFill>
                <a:srgbClr val="6D124A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138420" y="2540342"/>
            <a:ext cx="8540395" cy="671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5171" lvl="1" indent="-512585" algn="l">
              <a:lnSpc>
                <a:spcPts val="6647"/>
              </a:lnSpc>
              <a:buFont typeface="Arial"/>
              <a:buChar char="•"/>
            </a:pPr>
            <a:r>
              <a:rPr lang="en-US" sz="4748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Destaque</a:t>
            </a:r>
            <a:r>
              <a:rPr lang="en-US" sz="4748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do </a:t>
            </a:r>
            <a:r>
              <a:rPr lang="en-US" sz="4748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papel</a:t>
            </a:r>
            <a:r>
              <a:rPr lang="en-US" sz="4748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do </a:t>
            </a:r>
            <a:r>
              <a:rPr lang="en-US" sz="4748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aplicativo</a:t>
            </a:r>
            <a:r>
              <a:rPr lang="en-US" sz="4748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48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como</a:t>
            </a:r>
            <a:r>
              <a:rPr lang="en-US" sz="4748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48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uma</a:t>
            </a:r>
            <a:r>
              <a:rPr lang="en-US" sz="4748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48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inovação</a:t>
            </a:r>
            <a:r>
              <a:rPr lang="en-US" sz="4748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social e </a:t>
            </a:r>
            <a:r>
              <a:rPr lang="en-US" sz="4748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tecnológica</a:t>
            </a:r>
            <a:r>
              <a:rPr lang="en-US" sz="4748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;.</a:t>
            </a:r>
          </a:p>
          <a:p>
            <a:pPr marL="1025171" lvl="1" indent="-512585" algn="l">
              <a:lnSpc>
                <a:spcPts val="6647"/>
              </a:lnSpc>
              <a:buFont typeface="Arial"/>
              <a:buChar char="•"/>
            </a:pPr>
            <a:r>
              <a:rPr lang="en-US" sz="4748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Comprometimento</a:t>
            </a:r>
            <a:r>
              <a:rPr lang="en-US" sz="4748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com a </a:t>
            </a:r>
            <a:r>
              <a:rPr lang="en-US" sz="4748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promoção</a:t>
            </a:r>
            <a:r>
              <a:rPr lang="en-US" sz="4748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da </a:t>
            </a:r>
            <a:r>
              <a:rPr lang="en-US" sz="4748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autonomia</a:t>
            </a:r>
            <a:r>
              <a:rPr lang="en-US" sz="4748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marL="1025171" lvl="1" indent="-512585" algn="l">
              <a:lnSpc>
                <a:spcPts val="6647"/>
              </a:lnSpc>
              <a:buFont typeface="Arial"/>
              <a:buChar char="•"/>
            </a:pPr>
            <a:r>
              <a:rPr lang="en-US" sz="4748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Valorização</a:t>
            </a:r>
            <a:r>
              <a:rPr lang="en-US" sz="4748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da </a:t>
            </a:r>
            <a:r>
              <a:rPr lang="en-US" sz="4748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diversidade</a:t>
            </a:r>
            <a:r>
              <a:rPr lang="en-US" sz="4748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marL="1025171" lvl="1" indent="-512585" algn="l">
              <a:lnSpc>
                <a:spcPts val="6647"/>
              </a:lnSpc>
              <a:buFont typeface="Arial"/>
              <a:buChar char="•"/>
            </a:pPr>
            <a:r>
              <a:rPr lang="en-US" sz="4748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Incentivo</a:t>
            </a:r>
            <a:r>
              <a:rPr lang="en-US" sz="4748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à </a:t>
            </a:r>
            <a:r>
              <a:rPr lang="en-US" sz="4748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saúde</a:t>
            </a:r>
            <a:r>
              <a:rPr lang="en-US" sz="4748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4748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cognitiva</a:t>
            </a:r>
            <a:r>
              <a:rPr lang="en-US" sz="4748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201" y="-486763"/>
            <a:ext cx="9524623" cy="113102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86870" y="-3226543"/>
            <a:ext cx="8061411" cy="9134743"/>
          </a:xfrm>
          <a:custGeom>
            <a:avLst/>
            <a:gdLst/>
            <a:ahLst/>
            <a:cxnLst/>
            <a:rect l="l" t="t" r="r" b="b"/>
            <a:pathLst>
              <a:path w="8061411" h="9134743">
                <a:moveTo>
                  <a:pt x="0" y="0"/>
                </a:moveTo>
                <a:lnTo>
                  <a:pt x="8061411" y="0"/>
                </a:lnTo>
                <a:lnTo>
                  <a:pt x="8061411" y="9134743"/>
                </a:lnTo>
                <a:lnTo>
                  <a:pt x="0" y="9134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330957" y="384363"/>
            <a:ext cx="7689441" cy="11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95"/>
              </a:lnSpc>
              <a:spcBef>
                <a:spcPct val="0"/>
              </a:spcBef>
            </a:pPr>
            <a:r>
              <a:rPr lang="en-US" sz="6639" b="1" dirty="0" err="1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Conclusão</a:t>
            </a:r>
            <a:endParaRPr lang="en-US" sz="6639" b="1" dirty="0">
              <a:solidFill>
                <a:srgbClr val="6D124A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573704" y="2194085"/>
            <a:ext cx="7203946" cy="733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O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estudo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apresenta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o Polaris,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aplicativo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para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pessoas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neurodivergentes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que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promove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autonomia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bem-estar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 A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pesquisa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mostrou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alta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aceitação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potencial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para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melhorar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o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acompanhamento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clínico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pedagógico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Conclui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-se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que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o Polaris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une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tecnologia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empatia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inclusão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em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prol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da </a:t>
            </a:r>
            <a:r>
              <a:rPr lang="en-US" sz="3800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neurodiversidade</a:t>
            </a:r>
            <a:r>
              <a:rPr lang="en-US" sz="3800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1360" y="573014"/>
            <a:ext cx="8926346" cy="95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35"/>
              </a:lnSpc>
              <a:spcBef>
                <a:spcPct val="0"/>
              </a:spcBef>
            </a:pPr>
            <a:r>
              <a:rPr lang="en-US" sz="5453" b="1" dirty="0" err="1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Diagrama</a:t>
            </a:r>
            <a:r>
              <a:rPr lang="en-US" sz="5453" b="1" dirty="0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 da Caso de Uso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09992" y="3360008"/>
            <a:ext cx="8569082" cy="3566983"/>
            <a:chOff x="0" y="0"/>
            <a:chExt cx="11425442" cy="475597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1425442" cy="4755977"/>
              <a:chOff x="0" y="0"/>
              <a:chExt cx="2228318" cy="92756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228318" cy="927564"/>
              </a:xfrm>
              <a:custGeom>
                <a:avLst/>
                <a:gdLst/>
                <a:ahLst/>
                <a:cxnLst/>
                <a:rect l="l" t="t" r="r" b="b"/>
                <a:pathLst>
                  <a:path w="2228318" h="927564">
                    <a:moveTo>
                      <a:pt x="46077" y="0"/>
                    </a:moveTo>
                    <a:lnTo>
                      <a:pt x="2182241" y="0"/>
                    </a:lnTo>
                    <a:cubicBezTo>
                      <a:pt x="2194461" y="0"/>
                      <a:pt x="2206181" y="4855"/>
                      <a:pt x="2214822" y="13496"/>
                    </a:cubicBezTo>
                    <a:cubicBezTo>
                      <a:pt x="2223463" y="22137"/>
                      <a:pt x="2228318" y="33857"/>
                      <a:pt x="2228318" y="46077"/>
                    </a:cubicBezTo>
                    <a:lnTo>
                      <a:pt x="2228318" y="881487"/>
                    </a:lnTo>
                    <a:cubicBezTo>
                      <a:pt x="2228318" y="893707"/>
                      <a:pt x="2223463" y="905427"/>
                      <a:pt x="2214822" y="914068"/>
                    </a:cubicBezTo>
                    <a:cubicBezTo>
                      <a:pt x="2206181" y="922709"/>
                      <a:pt x="2194461" y="927564"/>
                      <a:pt x="2182241" y="927564"/>
                    </a:cubicBezTo>
                    <a:lnTo>
                      <a:pt x="46077" y="927564"/>
                    </a:lnTo>
                    <a:cubicBezTo>
                      <a:pt x="33857" y="927564"/>
                      <a:pt x="22137" y="922709"/>
                      <a:pt x="13496" y="914068"/>
                    </a:cubicBezTo>
                    <a:cubicBezTo>
                      <a:pt x="4855" y="905427"/>
                      <a:pt x="0" y="893707"/>
                      <a:pt x="0" y="881487"/>
                    </a:cubicBezTo>
                    <a:lnTo>
                      <a:pt x="0" y="46077"/>
                    </a:lnTo>
                    <a:cubicBezTo>
                      <a:pt x="0" y="33857"/>
                      <a:pt x="4855" y="22137"/>
                      <a:pt x="13496" y="13496"/>
                    </a:cubicBezTo>
                    <a:cubicBezTo>
                      <a:pt x="22137" y="4855"/>
                      <a:pt x="33857" y="0"/>
                      <a:pt x="46077" y="0"/>
                    </a:cubicBezTo>
                    <a:close/>
                  </a:path>
                </a:pathLst>
              </a:custGeom>
              <a:solidFill>
                <a:srgbClr val="6D124A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2228318" cy="965664"/>
              </a:xfrm>
              <a:prstGeom prst="rect">
                <a:avLst/>
              </a:prstGeom>
            </p:spPr>
            <p:txBody>
              <a:bodyPr lIns="51451" tIns="51451" rIns="51451" bIns="51451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383592" y="619376"/>
              <a:ext cx="10658259" cy="3517225"/>
            </a:xfrm>
            <a:custGeom>
              <a:avLst/>
              <a:gdLst/>
              <a:ahLst/>
              <a:cxnLst/>
              <a:rect l="l" t="t" r="r" b="b"/>
              <a:pathLst>
                <a:path w="10658259" h="3517225">
                  <a:moveTo>
                    <a:pt x="0" y="0"/>
                  </a:moveTo>
                  <a:lnTo>
                    <a:pt x="10658259" y="0"/>
                  </a:lnTo>
                  <a:lnTo>
                    <a:pt x="10658259" y="3517225"/>
                  </a:lnTo>
                  <a:lnTo>
                    <a:pt x="0" y="3517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65096" y="-5782554"/>
            <a:ext cx="8061411" cy="9134743"/>
          </a:xfrm>
          <a:custGeom>
            <a:avLst/>
            <a:gdLst/>
            <a:ahLst/>
            <a:cxnLst/>
            <a:rect l="l" t="t" r="r" b="b"/>
            <a:pathLst>
              <a:path w="8061411" h="9134743">
                <a:moveTo>
                  <a:pt x="0" y="0"/>
                </a:moveTo>
                <a:lnTo>
                  <a:pt x="8061411" y="0"/>
                </a:lnTo>
                <a:lnTo>
                  <a:pt x="8061411" y="9134743"/>
                </a:lnTo>
                <a:lnTo>
                  <a:pt x="0" y="9134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755189" y="6605089"/>
            <a:ext cx="7919887" cy="8974376"/>
          </a:xfrm>
          <a:custGeom>
            <a:avLst/>
            <a:gdLst/>
            <a:ahLst/>
            <a:cxnLst/>
            <a:rect l="l" t="t" r="r" b="b"/>
            <a:pathLst>
              <a:path w="7919887" h="8974376">
                <a:moveTo>
                  <a:pt x="0" y="0"/>
                </a:moveTo>
                <a:lnTo>
                  <a:pt x="7919887" y="0"/>
                </a:lnTo>
                <a:lnTo>
                  <a:pt x="7919887" y="8974376"/>
                </a:lnTo>
                <a:lnTo>
                  <a:pt x="0" y="8974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028700" y="2100577"/>
            <a:ext cx="8460644" cy="6085846"/>
            <a:chOff x="0" y="0"/>
            <a:chExt cx="11280859" cy="811446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1280859" cy="8114461"/>
              <a:chOff x="0" y="0"/>
              <a:chExt cx="2228318" cy="160285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228318" cy="1602856"/>
              </a:xfrm>
              <a:custGeom>
                <a:avLst/>
                <a:gdLst/>
                <a:ahLst/>
                <a:cxnLst/>
                <a:rect l="l" t="t" r="r" b="b"/>
                <a:pathLst>
                  <a:path w="2228318" h="1602856">
                    <a:moveTo>
                      <a:pt x="46668" y="0"/>
                    </a:moveTo>
                    <a:lnTo>
                      <a:pt x="2181650" y="0"/>
                    </a:lnTo>
                    <a:cubicBezTo>
                      <a:pt x="2194027" y="0"/>
                      <a:pt x="2205897" y="4917"/>
                      <a:pt x="2214649" y="13669"/>
                    </a:cubicBezTo>
                    <a:cubicBezTo>
                      <a:pt x="2223401" y="22420"/>
                      <a:pt x="2228318" y="34291"/>
                      <a:pt x="2228318" y="46668"/>
                    </a:cubicBezTo>
                    <a:lnTo>
                      <a:pt x="2228318" y="1556189"/>
                    </a:lnTo>
                    <a:cubicBezTo>
                      <a:pt x="2228318" y="1581963"/>
                      <a:pt x="2207424" y="1602856"/>
                      <a:pt x="2181650" y="1602856"/>
                    </a:cubicBezTo>
                    <a:lnTo>
                      <a:pt x="46668" y="1602856"/>
                    </a:lnTo>
                    <a:cubicBezTo>
                      <a:pt x="20894" y="1602856"/>
                      <a:pt x="0" y="1581963"/>
                      <a:pt x="0" y="1556189"/>
                    </a:cubicBezTo>
                    <a:lnTo>
                      <a:pt x="0" y="46668"/>
                    </a:lnTo>
                    <a:cubicBezTo>
                      <a:pt x="0" y="20894"/>
                      <a:pt x="20894" y="0"/>
                      <a:pt x="46668" y="0"/>
                    </a:cubicBezTo>
                    <a:close/>
                  </a:path>
                </a:pathLst>
              </a:custGeom>
              <a:solidFill>
                <a:srgbClr val="C563F1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2228318" cy="16409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413976" y="367354"/>
              <a:ext cx="10452907" cy="7379752"/>
            </a:xfrm>
            <a:custGeom>
              <a:avLst/>
              <a:gdLst/>
              <a:ahLst/>
              <a:cxnLst/>
              <a:rect l="l" t="t" r="r" b="b"/>
              <a:pathLst>
                <a:path w="10452907" h="7379752">
                  <a:moveTo>
                    <a:pt x="0" y="0"/>
                  </a:moveTo>
                  <a:lnTo>
                    <a:pt x="10452907" y="0"/>
                  </a:lnTo>
                  <a:lnTo>
                    <a:pt x="10452907" y="7379753"/>
                  </a:lnTo>
                  <a:lnTo>
                    <a:pt x="0" y="7379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926909" y="914400"/>
            <a:ext cx="7894843" cy="84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53"/>
              </a:lnSpc>
              <a:spcBef>
                <a:spcPct val="0"/>
              </a:spcBef>
            </a:pPr>
            <a:r>
              <a:rPr lang="en-US" sz="4823" b="1" dirty="0" err="1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Diagrama</a:t>
            </a:r>
            <a:r>
              <a:rPr lang="en-US" sz="4823" b="1" dirty="0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 da Caso de Uso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6909" y="2455897"/>
            <a:ext cx="7780377" cy="710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25" lvl="1" indent="-292313" algn="l">
              <a:lnSpc>
                <a:spcPts val="3790"/>
              </a:lnSpc>
              <a:buFont typeface="Arial"/>
              <a:buChar char="•"/>
            </a:pP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O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Diagrama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de Caso de Uso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mostra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de um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jeito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simples,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como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o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Usuário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conversa e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interage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com o Polaris,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sendo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ele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quem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inicia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ações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como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registrar,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ver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analisar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suas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informações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marL="584625" lvl="1" indent="-292313" algn="l">
              <a:lnSpc>
                <a:spcPts val="3790"/>
              </a:lnSpc>
              <a:buFont typeface="Arial"/>
              <a:buChar char="•"/>
            </a:pP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Ele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ajuda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a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entender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o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que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o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sistema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precisa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fazer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antes de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pensar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na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parte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técnica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mostrando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funções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como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registrar humor,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acompanhar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o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dia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a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dia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enviar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alertas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analisar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dados e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gerar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relatórios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marL="584625" lvl="1" indent="-292313" algn="l">
              <a:lnSpc>
                <a:spcPts val="3790"/>
              </a:lnSpc>
              <a:buFont typeface="Arial"/>
              <a:buChar char="•"/>
            </a:pP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As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setas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representam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esse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vai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-e-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vem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entre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pessoa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sistema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com a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intenção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apoiar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o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autocuidado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o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acompanhamento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emocional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de forma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mais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pessoal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marL="0" lvl="0" indent="0" algn="ctr">
              <a:lnSpc>
                <a:spcPts val="3790"/>
              </a:lnSpc>
              <a:spcBef>
                <a:spcPct val="0"/>
              </a:spcBef>
            </a:pPr>
            <a:endParaRPr lang="en-US" sz="2707" dirty="0">
              <a:solidFill>
                <a:srgbClr val="6D124A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65096" y="-5782554"/>
            <a:ext cx="8061411" cy="9134743"/>
          </a:xfrm>
          <a:custGeom>
            <a:avLst/>
            <a:gdLst/>
            <a:ahLst/>
            <a:cxnLst/>
            <a:rect l="l" t="t" r="r" b="b"/>
            <a:pathLst>
              <a:path w="8061411" h="9134743">
                <a:moveTo>
                  <a:pt x="0" y="0"/>
                </a:moveTo>
                <a:lnTo>
                  <a:pt x="8061411" y="0"/>
                </a:lnTo>
                <a:lnTo>
                  <a:pt x="8061411" y="9134743"/>
                </a:lnTo>
                <a:lnTo>
                  <a:pt x="0" y="9134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755189" y="6605089"/>
            <a:ext cx="7919887" cy="8974376"/>
          </a:xfrm>
          <a:custGeom>
            <a:avLst/>
            <a:gdLst/>
            <a:ahLst/>
            <a:cxnLst/>
            <a:rect l="l" t="t" r="r" b="b"/>
            <a:pathLst>
              <a:path w="7919887" h="8974376">
                <a:moveTo>
                  <a:pt x="0" y="0"/>
                </a:moveTo>
                <a:lnTo>
                  <a:pt x="7919887" y="0"/>
                </a:lnTo>
                <a:lnTo>
                  <a:pt x="7919887" y="8974376"/>
                </a:lnTo>
                <a:lnTo>
                  <a:pt x="0" y="8974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2007281"/>
            <a:ext cx="7433685" cy="743368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7460"/>
            </a:xfrm>
            <a:custGeom>
              <a:avLst/>
              <a:gdLst/>
              <a:ahLst/>
              <a:cxnLst/>
              <a:rect l="l" t="t" r="r" b="b"/>
              <a:pathLst>
                <a:path w="6350000" h="6347460">
                  <a:moveTo>
                    <a:pt x="6350000" y="532130"/>
                  </a:moveTo>
                  <a:cubicBezTo>
                    <a:pt x="6350000" y="463550"/>
                    <a:pt x="6315710" y="402590"/>
                    <a:pt x="6263640" y="367030"/>
                  </a:cubicBezTo>
                  <a:cubicBezTo>
                    <a:pt x="6273800" y="360680"/>
                    <a:pt x="6282690" y="353060"/>
                    <a:pt x="6290310" y="344170"/>
                  </a:cubicBezTo>
                  <a:cubicBezTo>
                    <a:pt x="6328410" y="306070"/>
                    <a:pt x="6350000" y="255270"/>
                    <a:pt x="6350000" y="201930"/>
                  </a:cubicBezTo>
                  <a:cubicBezTo>
                    <a:pt x="6350000" y="148590"/>
                    <a:pt x="6328410" y="96520"/>
                    <a:pt x="6290310" y="59690"/>
                  </a:cubicBezTo>
                  <a:cubicBezTo>
                    <a:pt x="6252210" y="21590"/>
                    <a:pt x="6200140" y="0"/>
                    <a:pt x="6148070" y="0"/>
                  </a:cubicBezTo>
                  <a:cubicBezTo>
                    <a:pt x="6094730" y="0"/>
                    <a:pt x="6042660" y="21590"/>
                    <a:pt x="6005830" y="59690"/>
                  </a:cubicBezTo>
                  <a:cubicBezTo>
                    <a:pt x="5996940" y="68580"/>
                    <a:pt x="5990590" y="77470"/>
                    <a:pt x="5982970" y="86360"/>
                  </a:cubicBezTo>
                  <a:cubicBezTo>
                    <a:pt x="5946140" y="34290"/>
                    <a:pt x="5886450" y="0"/>
                    <a:pt x="5817870" y="0"/>
                  </a:cubicBezTo>
                  <a:cubicBezTo>
                    <a:pt x="5749290" y="0"/>
                    <a:pt x="5689600" y="34290"/>
                    <a:pt x="5652770" y="86360"/>
                  </a:cubicBezTo>
                  <a:cubicBezTo>
                    <a:pt x="5615940" y="34290"/>
                    <a:pt x="5556250" y="0"/>
                    <a:pt x="5487670" y="0"/>
                  </a:cubicBezTo>
                  <a:cubicBezTo>
                    <a:pt x="5419090" y="0"/>
                    <a:pt x="5359400" y="34290"/>
                    <a:pt x="5322570" y="86360"/>
                  </a:cubicBezTo>
                  <a:cubicBezTo>
                    <a:pt x="5285740" y="34290"/>
                    <a:pt x="5226050" y="0"/>
                    <a:pt x="5157470" y="0"/>
                  </a:cubicBezTo>
                  <a:cubicBezTo>
                    <a:pt x="5088890" y="0"/>
                    <a:pt x="5027930" y="34290"/>
                    <a:pt x="4992370" y="86360"/>
                  </a:cubicBezTo>
                  <a:cubicBezTo>
                    <a:pt x="4955540" y="34290"/>
                    <a:pt x="4894580" y="0"/>
                    <a:pt x="4827270" y="0"/>
                  </a:cubicBezTo>
                  <a:cubicBezTo>
                    <a:pt x="4758690" y="0"/>
                    <a:pt x="4699000" y="34290"/>
                    <a:pt x="4662170" y="86360"/>
                  </a:cubicBezTo>
                  <a:cubicBezTo>
                    <a:pt x="4625340" y="34290"/>
                    <a:pt x="4565650" y="0"/>
                    <a:pt x="4497070" y="0"/>
                  </a:cubicBezTo>
                  <a:cubicBezTo>
                    <a:pt x="4428490" y="0"/>
                    <a:pt x="4368800" y="34290"/>
                    <a:pt x="4331970" y="86360"/>
                  </a:cubicBezTo>
                  <a:cubicBezTo>
                    <a:pt x="4295140" y="34290"/>
                    <a:pt x="4235450" y="0"/>
                    <a:pt x="4166870" y="0"/>
                  </a:cubicBezTo>
                  <a:cubicBezTo>
                    <a:pt x="4098290" y="0"/>
                    <a:pt x="4038600" y="34290"/>
                    <a:pt x="4001770" y="86360"/>
                  </a:cubicBezTo>
                  <a:cubicBezTo>
                    <a:pt x="3964940" y="34290"/>
                    <a:pt x="3903980" y="0"/>
                    <a:pt x="3836670" y="0"/>
                  </a:cubicBezTo>
                  <a:cubicBezTo>
                    <a:pt x="3768090" y="0"/>
                    <a:pt x="3707130" y="34290"/>
                    <a:pt x="3671570" y="86360"/>
                  </a:cubicBezTo>
                  <a:cubicBezTo>
                    <a:pt x="3634740" y="34290"/>
                    <a:pt x="3575050" y="0"/>
                    <a:pt x="3506470" y="0"/>
                  </a:cubicBezTo>
                  <a:cubicBezTo>
                    <a:pt x="3437890" y="0"/>
                    <a:pt x="3378200" y="34290"/>
                    <a:pt x="3341370" y="86360"/>
                  </a:cubicBezTo>
                  <a:cubicBezTo>
                    <a:pt x="3304540" y="34290"/>
                    <a:pt x="3244850" y="0"/>
                    <a:pt x="3176270" y="0"/>
                  </a:cubicBezTo>
                  <a:cubicBezTo>
                    <a:pt x="3107690" y="0"/>
                    <a:pt x="3048000" y="34290"/>
                    <a:pt x="3011170" y="86360"/>
                  </a:cubicBezTo>
                  <a:cubicBezTo>
                    <a:pt x="2974340" y="34290"/>
                    <a:pt x="2914650" y="0"/>
                    <a:pt x="2846070" y="0"/>
                  </a:cubicBezTo>
                  <a:cubicBezTo>
                    <a:pt x="2777490" y="0"/>
                    <a:pt x="2716530" y="34290"/>
                    <a:pt x="2680970" y="86360"/>
                  </a:cubicBezTo>
                  <a:cubicBezTo>
                    <a:pt x="2644140" y="34290"/>
                    <a:pt x="2583180" y="0"/>
                    <a:pt x="2515870" y="0"/>
                  </a:cubicBezTo>
                  <a:cubicBezTo>
                    <a:pt x="2447290" y="0"/>
                    <a:pt x="2387600" y="34290"/>
                    <a:pt x="2350770" y="86360"/>
                  </a:cubicBezTo>
                  <a:cubicBezTo>
                    <a:pt x="2313940" y="34290"/>
                    <a:pt x="2254250" y="0"/>
                    <a:pt x="2185670" y="0"/>
                  </a:cubicBezTo>
                  <a:cubicBezTo>
                    <a:pt x="2117090" y="0"/>
                    <a:pt x="2057400" y="34290"/>
                    <a:pt x="2020570" y="86360"/>
                  </a:cubicBezTo>
                  <a:cubicBezTo>
                    <a:pt x="1983740" y="34290"/>
                    <a:pt x="1924050" y="0"/>
                    <a:pt x="1855470" y="0"/>
                  </a:cubicBezTo>
                  <a:cubicBezTo>
                    <a:pt x="1786890" y="0"/>
                    <a:pt x="1727200" y="34290"/>
                    <a:pt x="1690370" y="86360"/>
                  </a:cubicBezTo>
                  <a:cubicBezTo>
                    <a:pt x="1653540" y="34290"/>
                    <a:pt x="1593850" y="0"/>
                    <a:pt x="1525270" y="0"/>
                  </a:cubicBezTo>
                  <a:cubicBezTo>
                    <a:pt x="1456690" y="0"/>
                    <a:pt x="1395730" y="34290"/>
                    <a:pt x="1360170" y="86360"/>
                  </a:cubicBezTo>
                  <a:cubicBezTo>
                    <a:pt x="1324610" y="34290"/>
                    <a:pt x="1263650" y="0"/>
                    <a:pt x="1195070" y="0"/>
                  </a:cubicBezTo>
                  <a:cubicBezTo>
                    <a:pt x="1126490" y="0"/>
                    <a:pt x="1066800" y="34290"/>
                    <a:pt x="1029970" y="86360"/>
                  </a:cubicBezTo>
                  <a:cubicBezTo>
                    <a:pt x="990600" y="34290"/>
                    <a:pt x="930910" y="0"/>
                    <a:pt x="862330" y="0"/>
                  </a:cubicBezTo>
                  <a:cubicBezTo>
                    <a:pt x="793750" y="0"/>
                    <a:pt x="734060" y="34290"/>
                    <a:pt x="697230" y="86360"/>
                  </a:cubicBezTo>
                  <a:cubicBezTo>
                    <a:pt x="660400" y="34290"/>
                    <a:pt x="600710" y="0"/>
                    <a:pt x="532130" y="0"/>
                  </a:cubicBezTo>
                  <a:cubicBezTo>
                    <a:pt x="463550" y="0"/>
                    <a:pt x="402590" y="34290"/>
                    <a:pt x="367030" y="86360"/>
                  </a:cubicBezTo>
                  <a:cubicBezTo>
                    <a:pt x="360680" y="76200"/>
                    <a:pt x="353060" y="67310"/>
                    <a:pt x="344170" y="59690"/>
                  </a:cubicBezTo>
                  <a:cubicBezTo>
                    <a:pt x="306070" y="21590"/>
                    <a:pt x="254000" y="0"/>
                    <a:pt x="201930" y="0"/>
                  </a:cubicBezTo>
                  <a:cubicBezTo>
                    <a:pt x="148590" y="0"/>
                    <a:pt x="96520" y="21590"/>
                    <a:pt x="59690" y="59690"/>
                  </a:cubicBezTo>
                  <a:cubicBezTo>
                    <a:pt x="21590" y="96520"/>
                    <a:pt x="0" y="148590"/>
                    <a:pt x="0" y="201930"/>
                  </a:cubicBezTo>
                  <a:cubicBezTo>
                    <a:pt x="0" y="255270"/>
                    <a:pt x="21590" y="307340"/>
                    <a:pt x="59690" y="344170"/>
                  </a:cubicBezTo>
                  <a:cubicBezTo>
                    <a:pt x="68580" y="353060"/>
                    <a:pt x="77470" y="359410"/>
                    <a:pt x="86360" y="367030"/>
                  </a:cubicBezTo>
                  <a:cubicBezTo>
                    <a:pt x="34290" y="403860"/>
                    <a:pt x="0" y="463550"/>
                    <a:pt x="0" y="532130"/>
                  </a:cubicBezTo>
                  <a:cubicBezTo>
                    <a:pt x="0" y="600710"/>
                    <a:pt x="34290" y="660400"/>
                    <a:pt x="86360" y="697230"/>
                  </a:cubicBezTo>
                  <a:cubicBezTo>
                    <a:pt x="34290" y="734060"/>
                    <a:pt x="0" y="793750"/>
                    <a:pt x="0" y="862330"/>
                  </a:cubicBezTo>
                  <a:cubicBezTo>
                    <a:pt x="0" y="930910"/>
                    <a:pt x="34290" y="990600"/>
                    <a:pt x="86360" y="1027430"/>
                  </a:cubicBezTo>
                  <a:cubicBezTo>
                    <a:pt x="34290" y="1064260"/>
                    <a:pt x="0" y="1123950"/>
                    <a:pt x="0" y="1192530"/>
                  </a:cubicBezTo>
                  <a:cubicBezTo>
                    <a:pt x="0" y="1261110"/>
                    <a:pt x="34290" y="1322070"/>
                    <a:pt x="86360" y="1357630"/>
                  </a:cubicBezTo>
                  <a:cubicBezTo>
                    <a:pt x="34290" y="1393190"/>
                    <a:pt x="0" y="1454150"/>
                    <a:pt x="0" y="1522730"/>
                  </a:cubicBezTo>
                  <a:cubicBezTo>
                    <a:pt x="0" y="1591310"/>
                    <a:pt x="34290" y="1651000"/>
                    <a:pt x="86360" y="1687830"/>
                  </a:cubicBezTo>
                  <a:cubicBezTo>
                    <a:pt x="34290" y="1724660"/>
                    <a:pt x="0" y="1784350"/>
                    <a:pt x="0" y="1852930"/>
                  </a:cubicBezTo>
                  <a:cubicBezTo>
                    <a:pt x="0" y="1921510"/>
                    <a:pt x="34290" y="1981200"/>
                    <a:pt x="86360" y="2018030"/>
                  </a:cubicBezTo>
                  <a:cubicBezTo>
                    <a:pt x="34290" y="2054860"/>
                    <a:pt x="0" y="2114550"/>
                    <a:pt x="0" y="2183130"/>
                  </a:cubicBezTo>
                  <a:cubicBezTo>
                    <a:pt x="0" y="2251710"/>
                    <a:pt x="34290" y="2311400"/>
                    <a:pt x="86360" y="2348230"/>
                  </a:cubicBezTo>
                  <a:cubicBezTo>
                    <a:pt x="34290" y="2385060"/>
                    <a:pt x="0" y="2444750"/>
                    <a:pt x="0" y="2513330"/>
                  </a:cubicBezTo>
                  <a:cubicBezTo>
                    <a:pt x="0" y="2581910"/>
                    <a:pt x="34290" y="2642870"/>
                    <a:pt x="86360" y="2678430"/>
                  </a:cubicBezTo>
                  <a:cubicBezTo>
                    <a:pt x="34290" y="2713990"/>
                    <a:pt x="0" y="2774950"/>
                    <a:pt x="0" y="2843530"/>
                  </a:cubicBezTo>
                  <a:cubicBezTo>
                    <a:pt x="0" y="2912110"/>
                    <a:pt x="34290" y="2971800"/>
                    <a:pt x="86360" y="3008630"/>
                  </a:cubicBezTo>
                  <a:cubicBezTo>
                    <a:pt x="34290" y="3045460"/>
                    <a:pt x="0" y="3105150"/>
                    <a:pt x="0" y="3173730"/>
                  </a:cubicBezTo>
                  <a:cubicBezTo>
                    <a:pt x="0" y="3242310"/>
                    <a:pt x="34290" y="3302000"/>
                    <a:pt x="86360" y="3338830"/>
                  </a:cubicBezTo>
                  <a:cubicBezTo>
                    <a:pt x="34290" y="3375660"/>
                    <a:pt x="0" y="3435350"/>
                    <a:pt x="0" y="3503930"/>
                  </a:cubicBezTo>
                  <a:cubicBezTo>
                    <a:pt x="0" y="3572510"/>
                    <a:pt x="34290" y="3633470"/>
                    <a:pt x="86360" y="3669030"/>
                  </a:cubicBezTo>
                  <a:cubicBezTo>
                    <a:pt x="34290" y="3705860"/>
                    <a:pt x="0" y="3766820"/>
                    <a:pt x="0" y="3834130"/>
                  </a:cubicBezTo>
                  <a:cubicBezTo>
                    <a:pt x="0" y="3901440"/>
                    <a:pt x="34290" y="3962400"/>
                    <a:pt x="86360" y="3999230"/>
                  </a:cubicBezTo>
                  <a:cubicBezTo>
                    <a:pt x="34290" y="4036060"/>
                    <a:pt x="0" y="4095750"/>
                    <a:pt x="0" y="4164330"/>
                  </a:cubicBezTo>
                  <a:cubicBezTo>
                    <a:pt x="0" y="4232910"/>
                    <a:pt x="34290" y="4292600"/>
                    <a:pt x="86360" y="4329430"/>
                  </a:cubicBezTo>
                  <a:cubicBezTo>
                    <a:pt x="34290" y="4366260"/>
                    <a:pt x="0" y="4425950"/>
                    <a:pt x="0" y="4494530"/>
                  </a:cubicBezTo>
                  <a:cubicBezTo>
                    <a:pt x="0" y="4563110"/>
                    <a:pt x="34290" y="4622800"/>
                    <a:pt x="86360" y="4659630"/>
                  </a:cubicBezTo>
                  <a:cubicBezTo>
                    <a:pt x="34290" y="4696460"/>
                    <a:pt x="0" y="4756150"/>
                    <a:pt x="0" y="4824730"/>
                  </a:cubicBezTo>
                  <a:cubicBezTo>
                    <a:pt x="0" y="4893310"/>
                    <a:pt x="34290" y="4954270"/>
                    <a:pt x="86360" y="4989830"/>
                  </a:cubicBezTo>
                  <a:cubicBezTo>
                    <a:pt x="34290" y="5025390"/>
                    <a:pt x="0" y="5086350"/>
                    <a:pt x="0" y="5154930"/>
                  </a:cubicBezTo>
                  <a:cubicBezTo>
                    <a:pt x="0" y="5223510"/>
                    <a:pt x="34290" y="5283200"/>
                    <a:pt x="86360" y="5320030"/>
                  </a:cubicBezTo>
                  <a:cubicBezTo>
                    <a:pt x="34290" y="5356860"/>
                    <a:pt x="0" y="5416550"/>
                    <a:pt x="0" y="5485130"/>
                  </a:cubicBezTo>
                  <a:cubicBezTo>
                    <a:pt x="0" y="5553710"/>
                    <a:pt x="34290" y="5613400"/>
                    <a:pt x="86360" y="5650230"/>
                  </a:cubicBezTo>
                  <a:cubicBezTo>
                    <a:pt x="34290" y="5687060"/>
                    <a:pt x="0" y="5746750"/>
                    <a:pt x="0" y="5815330"/>
                  </a:cubicBezTo>
                  <a:cubicBezTo>
                    <a:pt x="0" y="5883910"/>
                    <a:pt x="34290" y="5944870"/>
                    <a:pt x="86360" y="5980430"/>
                  </a:cubicBezTo>
                  <a:cubicBezTo>
                    <a:pt x="76200" y="5986780"/>
                    <a:pt x="67310" y="5994400"/>
                    <a:pt x="59690" y="6003290"/>
                  </a:cubicBezTo>
                  <a:cubicBezTo>
                    <a:pt x="22860" y="6041390"/>
                    <a:pt x="0" y="6093460"/>
                    <a:pt x="0" y="6145530"/>
                  </a:cubicBezTo>
                  <a:cubicBezTo>
                    <a:pt x="0" y="6198870"/>
                    <a:pt x="20320" y="6249670"/>
                    <a:pt x="59690" y="6287770"/>
                  </a:cubicBezTo>
                  <a:cubicBezTo>
                    <a:pt x="97790" y="6325870"/>
                    <a:pt x="148590" y="6347460"/>
                    <a:pt x="201930" y="6347460"/>
                  </a:cubicBezTo>
                  <a:cubicBezTo>
                    <a:pt x="256540" y="6347460"/>
                    <a:pt x="307340" y="6325870"/>
                    <a:pt x="344170" y="6287770"/>
                  </a:cubicBezTo>
                  <a:cubicBezTo>
                    <a:pt x="353060" y="6278880"/>
                    <a:pt x="359410" y="6269990"/>
                    <a:pt x="367030" y="6261100"/>
                  </a:cubicBezTo>
                  <a:cubicBezTo>
                    <a:pt x="403860" y="6313170"/>
                    <a:pt x="463550" y="6347460"/>
                    <a:pt x="532130" y="6347460"/>
                  </a:cubicBezTo>
                  <a:cubicBezTo>
                    <a:pt x="600710" y="6347460"/>
                    <a:pt x="660400" y="6313170"/>
                    <a:pt x="697230" y="6261100"/>
                  </a:cubicBezTo>
                  <a:cubicBezTo>
                    <a:pt x="734060" y="6313170"/>
                    <a:pt x="793750" y="6347460"/>
                    <a:pt x="862330" y="6347460"/>
                  </a:cubicBezTo>
                  <a:cubicBezTo>
                    <a:pt x="930910" y="6347460"/>
                    <a:pt x="990600" y="6313170"/>
                    <a:pt x="1027430" y="6261100"/>
                  </a:cubicBezTo>
                  <a:cubicBezTo>
                    <a:pt x="1064260" y="6313170"/>
                    <a:pt x="1123950" y="6347460"/>
                    <a:pt x="1192530" y="6347460"/>
                  </a:cubicBezTo>
                  <a:cubicBezTo>
                    <a:pt x="1261110" y="6347460"/>
                    <a:pt x="1320800" y="6313170"/>
                    <a:pt x="1357630" y="6261100"/>
                  </a:cubicBezTo>
                  <a:cubicBezTo>
                    <a:pt x="1394460" y="6313170"/>
                    <a:pt x="1455420" y="6347460"/>
                    <a:pt x="1522730" y="6347460"/>
                  </a:cubicBezTo>
                  <a:cubicBezTo>
                    <a:pt x="1591310" y="6347460"/>
                    <a:pt x="1651000" y="6313170"/>
                    <a:pt x="1687830" y="6261100"/>
                  </a:cubicBezTo>
                  <a:cubicBezTo>
                    <a:pt x="1724660" y="6313170"/>
                    <a:pt x="1784350" y="6347460"/>
                    <a:pt x="1852930" y="6347460"/>
                  </a:cubicBezTo>
                  <a:cubicBezTo>
                    <a:pt x="1921510" y="6347460"/>
                    <a:pt x="1981200" y="6313170"/>
                    <a:pt x="2018030" y="6261100"/>
                  </a:cubicBezTo>
                  <a:cubicBezTo>
                    <a:pt x="2054860" y="6313170"/>
                    <a:pt x="2114550" y="6347460"/>
                    <a:pt x="2183130" y="6347460"/>
                  </a:cubicBezTo>
                  <a:cubicBezTo>
                    <a:pt x="2251710" y="6347460"/>
                    <a:pt x="2311400" y="6313170"/>
                    <a:pt x="2348230" y="6261100"/>
                  </a:cubicBezTo>
                  <a:cubicBezTo>
                    <a:pt x="2385060" y="6313170"/>
                    <a:pt x="2444750" y="6347460"/>
                    <a:pt x="2513330" y="6347460"/>
                  </a:cubicBezTo>
                  <a:cubicBezTo>
                    <a:pt x="2581910" y="6347460"/>
                    <a:pt x="2642870" y="6313170"/>
                    <a:pt x="2678430" y="6261100"/>
                  </a:cubicBezTo>
                  <a:cubicBezTo>
                    <a:pt x="2715260" y="6313170"/>
                    <a:pt x="2776220" y="6347460"/>
                    <a:pt x="2843530" y="6347460"/>
                  </a:cubicBezTo>
                  <a:cubicBezTo>
                    <a:pt x="2912110" y="6347460"/>
                    <a:pt x="2971800" y="6313170"/>
                    <a:pt x="3008630" y="6261100"/>
                  </a:cubicBezTo>
                  <a:cubicBezTo>
                    <a:pt x="3045460" y="6313170"/>
                    <a:pt x="3105150" y="6347460"/>
                    <a:pt x="3173730" y="6347460"/>
                  </a:cubicBezTo>
                  <a:cubicBezTo>
                    <a:pt x="3242310" y="6347460"/>
                    <a:pt x="3302000" y="6313170"/>
                    <a:pt x="3338830" y="6261100"/>
                  </a:cubicBezTo>
                  <a:cubicBezTo>
                    <a:pt x="3375660" y="6313170"/>
                    <a:pt x="3435350" y="6347460"/>
                    <a:pt x="3503930" y="6347460"/>
                  </a:cubicBezTo>
                  <a:cubicBezTo>
                    <a:pt x="3572510" y="6347460"/>
                    <a:pt x="3632200" y="6313170"/>
                    <a:pt x="3669030" y="6261100"/>
                  </a:cubicBezTo>
                  <a:cubicBezTo>
                    <a:pt x="3705860" y="6313170"/>
                    <a:pt x="3765550" y="6347460"/>
                    <a:pt x="3834130" y="6347460"/>
                  </a:cubicBezTo>
                  <a:cubicBezTo>
                    <a:pt x="3902710" y="6347460"/>
                    <a:pt x="3963670" y="6313170"/>
                    <a:pt x="3999230" y="6261100"/>
                  </a:cubicBezTo>
                  <a:cubicBezTo>
                    <a:pt x="4036060" y="6313170"/>
                    <a:pt x="4095750" y="6347460"/>
                    <a:pt x="4164330" y="6347460"/>
                  </a:cubicBezTo>
                  <a:cubicBezTo>
                    <a:pt x="4232910" y="6347460"/>
                    <a:pt x="4292600" y="6313170"/>
                    <a:pt x="4329430" y="6261100"/>
                  </a:cubicBezTo>
                  <a:cubicBezTo>
                    <a:pt x="4366260" y="6313170"/>
                    <a:pt x="4425950" y="6347460"/>
                    <a:pt x="4494530" y="6347460"/>
                  </a:cubicBezTo>
                  <a:cubicBezTo>
                    <a:pt x="4563110" y="6347460"/>
                    <a:pt x="4622800" y="6313170"/>
                    <a:pt x="4659630" y="6261100"/>
                  </a:cubicBezTo>
                  <a:cubicBezTo>
                    <a:pt x="4696460" y="6313170"/>
                    <a:pt x="4756150" y="6347460"/>
                    <a:pt x="4824730" y="6347460"/>
                  </a:cubicBezTo>
                  <a:cubicBezTo>
                    <a:pt x="4893310" y="6347460"/>
                    <a:pt x="4954270" y="6313170"/>
                    <a:pt x="4989830" y="6261100"/>
                  </a:cubicBezTo>
                  <a:cubicBezTo>
                    <a:pt x="5026660" y="6313170"/>
                    <a:pt x="5087620" y="6347460"/>
                    <a:pt x="5154930" y="6347460"/>
                  </a:cubicBezTo>
                  <a:cubicBezTo>
                    <a:pt x="5223510" y="6347460"/>
                    <a:pt x="5283200" y="6313170"/>
                    <a:pt x="5320030" y="6261100"/>
                  </a:cubicBezTo>
                  <a:cubicBezTo>
                    <a:pt x="5356860" y="6313170"/>
                    <a:pt x="5416550" y="6347460"/>
                    <a:pt x="5485130" y="6347460"/>
                  </a:cubicBezTo>
                  <a:cubicBezTo>
                    <a:pt x="5553710" y="6347460"/>
                    <a:pt x="5613400" y="6313170"/>
                    <a:pt x="5650230" y="6261100"/>
                  </a:cubicBezTo>
                  <a:cubicBezTo>
                    <a:pt x="5687060" y="6313170"/>
                    <a:pt x="5746750" y="6347460"/>
                    <a:pt x="5815330" y="6347460"/>
                  </a:cubicBezTo>
                  <a:cubicBezTo>
                    <a:pt x="5883910" y="6347460"/>
                    <a:pt x="5943600" y="6313170"/>
                    <a:pt x="5980430" y="6261100"/>
                  </a:cubicBezTo>
                  <a:cubicBezTo>
                    <a:pt x="5986780" y="6271260"/>
                    <a:pt x="5994400" y="6280150"/>
                    <a:pt x="6003290" y="6287770"/>
                  </a:cubicBezTo>
                  <a:cubicBezTo>
                    <a:pt x="6041390" y="6325870"/>
                    <a:pt x="6092190" y="6347460"/>
                    <a:pt x="6145530" y="6347460"/>
                  </a:cubicBezTo>
                  <a:cubicBezTo>
                    <a:pt x="6198870" y="6347460"/>
                    <a:pt x="6249670" y="6325870"/>
                    <a:pt x="6287770" y="6287770"/>
                  </a:cubicBezTo>
                  <a:cubicBezTo>
                    <a:pt x="6325870" y="6249670"/>
                    <a:pt x="6347460" y="6198870"/>
                    <a:pt x="6347460" y="6145530"/>
                  </a:cubicBezTo>
                  <a:cubicBezTo>
                    <a:pt x="6347460" y="6092190"/>
                    <a:pt x="6325870" y="6040120"/>
                    <a:pt x="6287770" y="6003290"/>
                  </a:cubicBezTo>
                  <a:cubicBezTo>
                    <a:pt x="6278880" y="5994400"/>
                    <a:pt x="6269990" y="5988050"/>
                    <a:pt x="6261100" y="5980430"/>
                  </a:cubicBezTo>
                  <a:cubicBezTo>
                    <a:pt x="6313170" y="5943600"/>
                    <a:pt x="6347460" y="5883910"/>
                    <a:pt x="6347460" y="5815330"/>
                  </a:cubicBezTo>
                  <a:cubicBezTo>
                    <a:pt x="6347460" y="5746750"/>
                    <a:pt x="6313170" y="5687060"/>
                    <a:pt x="6261100" y="5650230"/>
                  </a:cubicBezTo>
                  <a:cubicBezTo>
                    <a:pt x="6313170" y="5613400"/>
                    <a:pt x="6347460" y="5553710"/>
                    <a:pt x="6347460" y="5485130"/>
                  </a:cubicBezTo>
                  <a:cubicBezTo>
                    <a:pt x="6347460" y="5416550"/>
                    <a:pt x="6313170" y="5356860"/>
                    <a:pt x="6261100" y="5320030"/>
                  </a:cubicBezTo>
                  <a:cubicBezTo>
                    <a:pt x="6313170" y="5283200"/>
                    <a:pt x="6347460" y="5223510"/>
                    <a:pt x="6347460" y="5154930"/>
                  </a:cubicBezTo>
                  <a:cubicBezTo>
                    <a:pt x="6347460" y="5086350"/>
                    <a:pt x="6313170" y="5025390"/>
                    <a:pt x="6261100" y="4989830"/>
                  </a:cubicBezTo>
                  <a:cubicBezTo>
                    <a:pt x="6313170" y="4953000"/>
                    <a:pt x="6347460" y="4892040"/>
                    <a:pt x="6347460" y="4824730"/>
                  </a:cubicBezTo>
                  <a:cubicBezTo>
                    <a:pt x="6347460" y="4756150"/>
                    <a:pt x="6313170" y="4696460"/>
                    <a:pt x="6261100" y="4659630"/>
                  </a:cubicBezTo>
                  <a:cubicBezTo>
                    <a:pt x="6313170" y="4622800"/>
                    <a:pt x="6347460" y="4563110"/>
                    <a:pt x="6347460" y="4494530"/>
                  </a:cubicBezTo>
                  <a:cubicBezTo>
                    <a:pt x="6347460" y="4425950"/>
                    <a:pt x="6313170" y="4366260"/>
                    <a:pt x="6261100" y="4329430"/>
                  </a:cubicBezTo>
                  <a:cubicBezTo>
                    <a:pt x="6313170" y="4292600"/>
                    <a:pt x="6347460" y="4232910"/>
                    <a:pt x="6347460" y="4164330"/>
                  </a:cubicBezTo>
                  <a:cubicBezTo>
                    <a:pt x="6347460" y="4095750"/>
                    <a:pt x="6313170" y="4036060"/>
                    <a:pt x="6261100" y="3999230"/>
                  </a:cubicBezTo>
                  <a:cubicBezTo>
                    <a:pt x="6313170" y="3962400"/>
                    <a:pt x="6347460" y="3901440"/>
                    <a:pt x="6347460" y="3834130"/>
                  </a:cubicBezTo>
                  <a:cubicBezTo>
                    <a:pt x="6347460" y="3765550"/>
                    <a:pt x="6313170" y="3704590"/>
                    <a:pt x="6261100" y="3669030"/>
                  </a:cubicBezTo>
                  <a:cubicBezTo>
                    <a:pt x="6313170" y="3632200"/>
                    <a:pt x="6347460" y="3572510"/>
                    <a:pt x="6347460" y="3503930"/>
                  </a:cubicBezTo>
                  <a:cubicBezTo>
                    <a:pt x="6347460" y="3435350"/>
                    <a:pt x="6313170" y="3375660"/>
                    <a:pt x="6261100" y="3338830"/>
                  </a:cubicBezTo>
                  <a:cubicBezTo>
                    <a:pt x="6313170" y="3302000"/>
                    <a:pt x="6347460" y="3242310"/>
                    <a:pt x="6347460" y="3173730"/>
                  </a:cubicBezTo>
                  <a:cubicBezTo>
                    <a:pt x="6347460" y="3105150"/>
                    <a:pt x="6313170" y="3045460"/>
                    <a:pt x="6261100" y="3008630"/>
                  </a:cubicBezTo>
                  <a:cubicBezTo>
                    <a:pt x="6313170" y="2971800"/>
                    <a:pt x="6347460" y="2912110"/>
                    <a:pt x="6347460" y="2843530"/>
                  </a:cubicBezTo>
                  <a:cubicBezTo>
                    <a:pt x="6347460" y="2774950"/>
                    <a:pt x="6313170" y="2713990"/>
                    <a:pt x="6261100" y="2678430"/>
                  </a:cubicBezTo>
                  <a:cubicBezTo>
                    <a:pt x="6313170" y="2641600"/>
                    <a:pt x="6347460" y="2580640"/>
                    <a:pt x="6347460" y="2513330"/>
                  </a:cubicBezTo>
                  <a:cubicBezTo>
                    <a:pt x="6347460" y="2444750"/>
                    <a:pt x="6313170" y="2383790"/>
                    <a:pt x="6261100" y="2348230"/>
                  </a:cubicBezTo>
                  <a:cubicBezTo>
                    <a:pt x="6313170" y="2311400"/>
                    <a:pt x="6347460" y="2251710"/>
                    <a:pt x="6347460" y="2183130"/>
                  </a:cubicBezTo>
                  <a:cubicBezTo>
                    <a:pt x="6347460" y="2114550"/>
                    <a:pt x="6313170" y="2054860"/>
                    <a:pt x="6261100" y="2018030"/>
                  </a:cubicBezTo>
                  <a:cubicBezTo>
                    <a:pt x="6313170" y="1981200"/>
                    <a:pt x="6347460" y="1921510"/>
                    <a:pt x="6347460" y="1852930"/>
                  </a:cubicBezTo>
                  <a:cubicBezTo>
                    <a:pt x="6347460" y="1784350"/>
                    <a:pt x="6313170" y="1724660"/>
                    <a:pt x="6261100" y="1687830"/>
                  </a:cubicBezTo>
                  <a:cubicBezTo>
                    <a:pt x="6313170" y="1651000"/>
                    <a:pt x="6347460" y="1591310"/>
                    <a:pt x="6347460" y="1522730"/>
                  </a:cubicBezTo>
                  <a:cubicBezTo>
                    <a:pt x="6347460" y="1454150"/>
                    <a:pt x="6313170" y="1393190"/>
                    <a:pt x="6261100" y="1357630"/>
                  </a:cubicBezTo>
                  <a:cubicBezTo>
                    <a:pt x="6313170" y="1322070"/>
                    <a:pt x="6347460" y="1261110"/>
                    <a:pt x="6347460" y="1192530"/>
                  </a:cubicBezTo>
                  <a:cubicBezTo>
                    <a:pt x="6347460" y="1123950"/>
                    <a:pt x="6313170" y="1064260"/>
                    <a:pt x="6261100" y="1027430"/>
                  </a:cubicBezTo>
                  <a:cubicBezTo>
                    <a:pt x="6313170" y="990600"/>
                    <a:pt x="6347460" y="930910"/>
                    <a:pt x="6347460" y="862330"/>
                  </a:cubicBezTo>
                  <a:cubicBezTo>
                    <a:pt x="6347460" y="793750"/>
                    <a:pt x="6313170" y="734060"/>
                    <a:pt x="6261100" y="697230"/>
                  </a:cubicBezTo>
                  <a:cubicBezTo>
                    <a:pt x="6315710" y="660400"/>
                    <a:pt x="6350000" y="600710"/>
                    <a:pt x="6350000" y="532130"/>
                  </a:cubicBezTo>
                  <a:close/>
                </a:path>
              </a:pathLst>
            </a:custGeom>
            <a:solidFill>
              <a:srgbClr val="C563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Freeform 6"/>
            <p:cNvSpPr/>
            <p:nvPr/>
          </p:nvSpPr>
          <p:spPr>
            <a:xfrm>
              <a:off x="358140" y="358140"/>
              <a:ext cx="5632450" cy="5633720"/>
            </a:xfrm>
            <a:custGeom>
              <a:avLst/>
              <a:gdLst/>
              <a:ahLst/>
              <a:cxnLst/>
              <a:rect l="l" t="t" r="r" b="b"/>
              <a:pathLst>
                <a:path w="5632450" h="5633720">
                  <a:moveTo>
                    <a:pt x="0" y="0"/>
                  </a:moveTo>
                  <a:lnTo>
                    <a:pt x="5632450" y="0"/>
                  </a:lnTo>
                  <a:lnTo>
                    <a:pt x="5632450" y="5633720"/>
                  </a:lnTo>
                  <a:lnTo>
                    <a:pt x="0" y="5633720"/>
                  </a:lnTo>
                  <a:close/>
                </a:path>
              </a:pathLst>
            </a:custGeom>
            <a:blipFill>
              <a:blip r:embed="rId3"/>
              <a:stretch>
                <a:fillRect r="-2728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926909" y="2455897"/>
            <a:ext cx="7780377" cy="757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25" lvl="1" indent="-292313" algn="l">
              <a:lnSpc>
                <a:spcPts val="3790"/>
              </a:lnSpc>
              <a:buFont typeface="Arial"/>
              <a:buChar char="•"/>
            </a:pP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O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diagrama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organiza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todas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as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entidades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dados do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sistema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marL="584625" lvl="1" indent="-292313" algn="l">
              <a:lnSpc>
                <a:spcPts val="3790"/>
              </a:lnSpc>
              <a:buFont typeface="Arial"/>
              <a:buChar char="•"/>
            </a:pP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Usuário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é o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centro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do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modelo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se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relaciona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com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todas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as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áreas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marL="584625" lvl="1" indent="-292313" algn="l">
              <a:lnSpc>
                <a:spcPts val="3790"/>
              </a:lnSpc>
              <a:buFont typeface="Arial"/>
              <a:buChar char="•"/>
            </a:pP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Contém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registros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de humor,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sono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atividades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metas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rotinas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ocorrências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marL="584625" lvl="1" indent="-292313" algn="l">
              <a:lnSpc>
                <a:spcPts val="3790"/>
              </a:lnSpc>
              <a:buFont typeface="Arial"/>
              <a:buChar char="•"/>
            </a:pP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Inclui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entidades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de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apoio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como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Medicamentos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Profissionais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Relatórios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marL="584625" lvl="1" indent="-292313" algn="l">
              <a:lnSpc>
                <a:spcPts val="3790"/>
              </a:lnSpc>
              <a:buFont typeface="Arial"/>
              <a:buChar char="•"/>
            </a:pP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Traz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configurações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do app,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como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notificações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preferências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marL="584625" lvl="1" indent="-292313" algn="l">
              <a:lnSpc>
                <a:spcPts val="3790"/>
              </a:lnSpc>
              <a:buFont typeface="Arial"/>
              <a:buChar char="•"/>
            </a:pP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Usa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relacionamentos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1:N e N:M para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representar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interações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entre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usuários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serviços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marL="584625" lvl="1" indent="-292313" algn="l">
              <a:lnSpc>
                <a:spcPts val="3790"/>
              </a:lnSpc>
              <a:buFont typeface="Arial"/>
              <a:buChar char="•"/>
            </a:pP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Garante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estrutura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clara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integridade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dos dados e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suporte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às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funcionalidades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 do </a:t>
            </a:r>
            <a:r>
              <a:rPr lang="en-US" sz="2707" dirty="0" err="1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sistema</a:t>
            </a:r>
            <a:r>
              <a:rPr lang="en-US" sz="2707" dirty="0">
                <a:solidFill>
                  <a:srgbClr val="6D124A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marL="0" lvl="0" indent="0" algn="ctr">
              <a:lnSpc>
                <a:spcPts val="3790"/>
              </a:lnSpc>
              <a:spcBef>
                <a:spcPct val="0"/>
              </a:spcBef>
            </a:pPr>
            <a:endParaRPr lang="en-US" sz="2707" dirty="0">
              <a:solidFill>
                <a:srgbClr val="6D124A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660113" y="590396"/>
            <a:ext cx="2313968" cy="141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55"/>
              </a:lnSpc>
              <a:spcBef>
                <a:spcPct val="0"/>
              </a:spcBef>
            </a:pPr>
            <a:r>
              <a:rPr lang="en-US" sz="8182" b="1" dirty="0">
                <a:solidFill>
                  <a:srgbClr val="6D124A"/>
                </a:solidFill>
                <a:latin typeface="Arimo Bold"/>
                <a:ea typeface="Arimo Bold"/>
                <a:cs typeface="Arimo Bold"/>
                <a:sym typeface="Arimo Bold"/>
              </a:rPr>
              <a:t>Mer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1B83614C687B42AE52FF0C4A6228CF" ma:contentTypeVersion="3" ma:contentTypeDescription="Create a new document." ma:contentTypeScope="" ma:versionID="fb24e4b3a21e6a4407a7e1a306f5eb04">
  <xsd:schema xmlns:xsd="http://www.w3.org/2001/XMLSchema" xmlns:xs="http://www.w3.org/2001/XMLSchema" xmlns:p="http://schemas.microsoft.com/office/2006/metadata/properties" xmlns:ns2="6e747b62-d86a-4d2b-a9b9-29bada85a464" targetNamespace="http://schemas.microsoft.com/office/2006/metadata/properties" ma:root="true" ma:fieldsID="18bb9da979aecc58f933173ff2f8fb91" ns2:_="">
    <xsd:import namespace="6e747b62-d86a-4d2b-a9b9-29bada85a4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747b62-d86a-4d2b-a9b9-29bada85a4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9CE4F93-FE11-4856-9BD7-ADA874E4C4C1}"/>
</file>

<file path=customXml/itemProps2.xml><?xml version="1.0" encoding="utf-8"?>
<ds:datastoreItem xmlns:ds="http://schemas.openxmlformats.org/officeDocument/2006/customXml" ds:itemID="{9A9D5B8E-EFBD-4212-9D20-EB386D79081D}"/>
</file>

<file path=customXml/itemProps3.xml><?xml version="1.0" encoding="utf-8"?>
<ds:datastoreItem xmlns:ds="http://schemas.openxmlformats.org/officeDocument/2006/customXml" ds:itemID="{3D3D043A-152D-4B6A-855D-1B3A67106E3E}"/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821</Words>
  <Application>Microsoft Office PowerPoint</Application>
  <PresentationFormat>Personalizar</PresentationFormat>
  <Paragraphs>66</Paragraphs>
  <Slides>13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Arimo Bold</vt:lpstr>
      <vt:lpstr>Calibri</vt:lpstr>
      <vt:lpstr>Arimo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Polaris</dc:title>
  <cp:lastModifiedBy>ENZO ALVES MATOS</cp:lastModifiedBy>
  <cp:revision>3</cp:revision>
  <dcterms:created xsi:type="dcterms:W3CDTF">2006-08-16T00:00:00Z</dcterms:created>
  <dcterms:modified xsi:type="dcterms:W3CDTF">2025-11-08T02:03:37Z</dcterms:modified>
  <dc:identifier>DAG2jt6mvrw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0x010100EC1B83614C687B42AE52FF0C4A6228CF</vt:lpwstr>
  </property>
</Properties>
</file>